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340" r:id="rId2"/>
    <p:sldId id="498" r:id="rId3"/>
    <p:sldId id="478" r:id="rId4"/>
    <p:sldId id="475" r:id="rId5"/>
    <p:sldId id="482" r:id="rId6"/>
    <p:sldId id="486" r:id="rId7"/>
    <p:sldId id="496" r:id="rId8"/>
    <p:sldId id="485" r:id="rId9"/>
    <p:sldId id="487" r:id="rId10"/>
    <p:sldId id="488" r:id="rId11"/>
    <p:sldId id="489" r:id="rId12"/>
    <p:sldId id="490" r:id="rId13"/>
    <p:sldId id="491" r:id="rId14"/>
    <p:sldId id="492" r:id="rId15"/>
    <p:sldId id="493" r:id="rId16"/>
    <p:sldId id="495" r:id="rId17"/>
    <p:sldId id="477" r:id="rId18"/>
    <p:sldId id="479" r:id="rId19"/>
    <p:sldId id="497" r:id="rId20"/>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5pPr>
    <a:lvl6pPr marL="2286000" algn="l" defTabSz="457200" rtl="0" eaLnBrk="1" latinLnBrk="0" hangingPunct="1">
      <a:defRPr kern="1200">
        <a:solidFill>
          <a:schemeClr val="tx1"/>
        </a:solidFill>
        <a:latin typeface="Century Gothic" charset="0"/>
        <a:ea typeface="ＭＳ Ｐゴシック" charset="0"/>
        <a:cs typeface="ＭＳ Ｐゴシック" charset="0"/>
      </a:defRPr>
    </a:lvl6pPr>
    <a:lvl7pPr marL="2743200" algn="l" defTabSz="457200" rtl="0" eaLnBrk="1" latinLnBrk="0" hangingPunct="1">
      <a:defRPr kern="1200">
        <a:solidFill>
          <a:schemeClr val="tx1"/>
        </a:solidFill>
        <a:latin typeface="Century Gothic" charset="0"/>
        <a:ea typeface="ＭＳ Ｐゴシック" charset="0"/>
        <a:cs typeface="ＭＳ Ｐゴシック" charset="0"/>
      </a:defRPr>
    </a:lvl7pPr>
    <a:lvl8pPr marL="3200400" algn="l" defTabSz="457200" rtl="0" eaLnBrk="1" latinLnBrk="0" hangingPunct="1">
      <a:defRPr kern="1200">
        <a:solidFill>
          <a:schemeClr val="tx1"/>
        </a:solidFill>
        <a:latin typeface="Century Gothic" charset="0"/>
        <a:ea typeface="ＭＳ Ｐゴシック" charset="0"/>
        <a:cs typeface="ＭＳ Ｐゴシック" charset="0"/>
      </a:defRPr>
    </a:lvl8pPr>
    <a:lvl9pPr marL="3657600" algn="l" defTabSz="457200" rtl="0" eaLnBrk="1" latinLnBrk="0" hangingPunct="1">
      <a:defRPr kern="1200">
        <a:solidFill>
          <a:schemeClr val="tx1"/>
        </a:solidFill>
        <a:latin typeface="Century Gothic"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1606">
          <p15:clr>
            <a:srgbClr val="A4A3A4"/>
          </p15:clr>
        </p15:guide>
        <p15:guide id="2" pos="28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er" initials="P" lastIdx="20"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FF"/>
    <a:srgbClr val="101B4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5" autoAdjust="0"/>
    <p:restoredTop sz="80471" autoAdjust="0"/>
  </p:normalViewPr>
  <p:slideViewPr>
    <p:cSldViewPr snapToGrid="0" snapToObjects="1" showGuides="1">
      <p:cViewPr varScale="1">
        <p:scale>
          <a:sx n="102" d="100"/>
          <a:sy n="102" d="100"/>
        </p:scale>
        <p:origin x="-492" y="-90"/>
      </p:cViewPr>
      <p:guideLst>
        <p:guide orient="horz" pos="1606"/>
        <p:guide pos="28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3" d="100"/>
          <a:sy n="73" d="100"/>
        </p:scale>
        <p:origin x="-3342"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3309AF-698D-4693-80AB-0E30D2E3CB0C}" type="datetimeFigureOut">
              <a:rPr lang="en-US" smtClean="0"/>
              <a:pPr/>
              <a:t>11/14/2017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462EBC-D000-4ED1-91B3-4266A3BD01ED}"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8C9E7A-B3BE-41EB-8765-7F9AB0FC97A5}" type="datetimeFigureOut">
              <a:rPr lang="en-US" smtClean="0"/>
              <a:pPr/>
              <a:t>11/14/2017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C28467-42F5-4A1F-BBBD-899DA21DEA1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ic3.gov/media/2017/170504.aspx"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Criminals begin the wire fraud process way before the attempted theft occurs.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Most often, they begin with a common social engineering technique called phishing.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can take the form of email messages, website forms or phone calls to fraudulently obtain private information.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Through seemingly innocuous communication, criminals trick users into inputting their information or clicking a link that allows hackers to steal login and password information.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Phishing emails might appear to come from a legitimate business or recognized user.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Spear phishing is a more targeted email attack sent to a select number of users, while a whaling attack, also known as Business Email Compromise (BEC), is a more targeted variation of spear phishing aimed at high-profile executives or personnel who manage wire transfers. </a:t>
            </a:r>
          </a:p>
          <a:p>
            <a:endParaRPr lang="en-US" sz="120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The number of wire fraud scams </a:t>
            </a:r>
            <a:r>
              <a:rPr lang="en-US" sz="1200" b="0" i="0" u="none" strike="noStrike" kern="1200" dirty="0" smtClean="0">
                <a:solidFill>
                  <a:schemeClr val="tx1"/>
                </a:solidFill>
                <a:latin typeface="+mn-lt"/>
                <a:ea typeface="+mn-ea"/>
                <a:cs typeface="+mn-cs"/>
                <a:hlinkClick r:id="rId3"/>
              </a:rPr>
              <a:t>reported</a:t>
            </a:r>
            <a:r>
              <a:rPr lang="en-US" sz="1200" b="0" i="0" kern="1200" dirty="0" smtClean="0">
                <a:solidFill>
                  <a:schemeClr val="tx1"/>
                </a:solidFill>
                <a:latin typeface="+mn-lt"/>
                <a:ea typeface="+mn-ea"/>
                <a:cs typeface="+mn-cs"/>
              </a:rPr>
              <a:t> by title companies to the Internet Crime Complaint Center (IC3) spiked 480 percent in 2016, according to a warning issued to businesses by the FBI. These are only reported incidents, so the overall number is much larger.</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chemeClr val="tx1"/>
              </a:solidFill>
            </a:endParaRPr>
          </a:p>
          <a:p>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7C28467-42F5-4A1F-BBBD-899DA21DEA1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101B42"/>
                </a:solidFill>
              </a:rPr>
              <a:t>Remember: transactions that result in a large cash payment to a refinance borrower or seller are highly susceptible to attack.</a:t>
            </a:r>
          </a:p>
          <a:p>
            <a:endParaRPr lang="en-US" dirty="0"/>
          </a:p>
        </p:txBody>
      </p:sp>
      <p:sp>
        <p:nvSpPr>
          <p:cNvPr id="4" name="Slide Number Placeholder 3"/>
          <p:cNvSpPr>
            <a:spLocks noGrp="1"/>
          </p:cNvSpPr>
          <p:nvPr>
            <p:ph type="sldNum" sz="quarter" idx="10"/>
          </p:nvPr>
        </p:nvSpPr>
        <p:spPr/>
        <p:txBody>
          <a:bodyPr/>
          <a:lstStyle/>
          <a:p>
            <a:fld id="{37C28467-42F5-4A1F-BBBD-899DA21DEA15}"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101B42"/>
                </a:solidFill>
              </a:rPr>
              <a:t>Question and confirm by phone with approved parties any deviation to the funding agreement ; changes are not common and may indicate fraud.</a:t>
            </a:r>
          </a:p>
          <a:p>
            <a:pPr marL="342900" indent="-342900">
              <a:buFont typeface="+mj-lt"/>
              <a:buNone/>
            </a:pPr>
            <a:endParaRPr lang="en-US" sz="1200" dirty="0" smtClean="0">
              <a:solidFill>
                <a:schemeClr val="tx1"/>
              </a:solidFill>
            </a:endParaRPr>
          </a:p>
          <a:p>
            <a:pPr marL="342900" indent="-342900">
              <a:buFont typeface="+mj-lt"/>
              <a:buNone/>
            </a:pPr>
            <a:r>
              <a:rPr lang="en-US" sz="1200" dirty="0" smtClean="0">
                <a:solidFill>
                  <a:srgbClr val="101B42"/>
                </a:solidFill>
              </a:rPr>
              <a:t>Confirm wiring instructions by phone with approved parties prior to sending.</a:t>
            </a:r>
          </a:p>
          <a:p>
            <a:pPr marL="342900" indent="-342900">
              <a:buFont typeface="+mj-lt"/>
              <a:buNone/>
            </a:pPr>
            <a:endParaRPr lang="en-US" sz="1200" dirty="0" smtClean="0">
              <a:solidFill>
                <a:srgbClr val="101B42"/>
              </a:solidFill>
            </a:endParaRPr>
          </a:p>
          <a:p>
            <a:pPr marL="342900" indent="-342900">
              <a:buFont typeface="+mj-lt"/>
              <a:buNone/>
            </a:pPr>
            <a:r>
              <a:rPr lang="en-US" sz="1200" dirty="0" smtClean="0">
                <a:solidFill>
                  <a:srgbClr val="101B42"/>
                </a:solidFill>
              </a:rPr>
              <a:t>Confirm receipt of wired funds by phone with the intended recipient.</a:t>
            </a:r>
          </a:p>
          <a:p>
            <a:endParaRPr lang="en-US" dirty="0"/>
          </a:p>
        </p:txBody>
      </p:sp>
      <p:sp>
        <p:nvSpPr>
          <p:cNvPr id="4" name="Slide Number Placeholder 3"/>
          <p:cNvSpPr>
            <a:spLocks noGrp="1"/>
          </p:cNvSpPr>
          <p:nvPr>
            <p:ph type="sldNum" sz="quarter" idx="10"/>
          </p:nvPr>
        </p:nvSpPr>
        <p:spPr/>
        <p:txBody>
          <a:bodyPr/>
          <a:lstStyle/>
          <a:p>
            <a:fld id="{37C28467-42F5-4A1F-BBBD-899DA21DEA15}"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101B42"/>
                </a:solidFill>
              </a:rPr>
              <a:t>Practice good cyber hygiene: keep antivirus software up-to-date, don’t click suspicious links, and use strong passwords.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101B42"/>
                </a:solidFill>
              </a:rPr>
              <a:t>Watch out for phishing emails with embedded links</a:t>
            </a:r>
            <a:r>
              <a:rPr lang="en-US" sz="1200" dirty="0" smtClean="0">
                <a:solidFill>
                  <a:srgbClr val="101B42"/>
                </a:solidFill>
              </a:rPr>
              <a:t>, even when they appear to come from a trusted source.</a:t>
            </a:r>
          </a:p>
          <a:p>
            <a:endParaRPr lang="en-US" dirty="0"/>
          </a:p>
        </p:txBody>
      </p:sp>
      <p:sp>
        <p:nvSpPr>
          <p:cNvPr id="4" name="Slide Number Placeholder 3"/>
          <p:cNvSpPr>
            <a:spLocks noGrp="1"/>
          </p:cNvSpPr>
          <p:nvPr>
            <p:ph type="sldNum" sz="quarter" idx="10"/>
          </p:nvPr>
        </p:nvSpPr>
        <p:spPr/>
        <p:txBody>
          <a:bodyPr/>
          <a:lstStyle/>
          <a:p>
            <a:fld id="{37C28467-42F5-4A1F-BBBD-899DA21DEA15}"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101B42"/>
                </a:solidFill>
              </a:rPr>
              <a:t>Slow down and stay in control; a slow, confirmed closing is still acceptable.</a:t>
            </a:r>
          </a:p>
          <a:p>
            <a:endParaRPr lang="en-US" dirty="0"/>
          </a:p>
        </p:txBody>
      </p:sp>
      <p:sp>
        <p:nvSpPr>
          <p:cNvPr id="4" name="Slide Number Placeholder 3"/>
          <p:cNvSpPr>
            <a:spLocks noGrp="1"/>
          </p:cNvSpPr>
          <p:nvPr>
            <p:ph type="sldNum" sz="quarter" idx="10"/>
          </p:nvPr>
        </p:nvSpPr>
        <p:spPr/>
        <p:txBody>
          <a:bodyPr/>
          <a:lstStyle/>
          <a:p>
            <a:fld id="{37C28467-42F5-4A1F-BBBD-899DA21DEA15}"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101B42"/>
                </a:solidFill>
              </a:rPr>
              <a:t>If you suspect fraud, act immediately; contact the FBI, your bank and appropriate authorities.</a:t>
            </a:r>
          </a:p>
          <a:p>
            <a:endParaRPr lang="en-US" dirty="0"/>
          </a:p>
        </p:txBody>
      </p:sp>
      <p:sp>
        <p:nvSpPr>
          <p:cNvPr id="4" name="Slide Number Placeholder 3"/>
          <p:cNvSpPr>
            <a:spLocks noGrp="1"/>
          </p:cNvSpPr>
          <p:nvPr>
            <p:ph type="sldNum" sz="quarter" idx="10"/>
          </p:nvPr>
        </p:nvSpPr>
        <p:spPr/>
        <p:txBody>
          <a:bodyPr/>
          <a:lstStyle/>
          <a:p>
            <a:fld id="{37C28467-42F5-4A1F-BBBD-899DA21DEA15}"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C28467-42F5-4A1F-BBBD-899DA21DEA15}"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help raise awareness about wire fraud, ALTA created a 2-minute video that provides four tips on how consumers can protect their money and offers advice on what to do if they have been targeted by a scam. </a:t>
            </a:r>
          </a:p>
          <a:p>
            <a:endParaRPr lang="en-US" dirty="0"/>
          </a:p>
        </p:txBody>
      </p:sp>
      <p:sp>
        <p:nvSpPr>
          <p:cNvPr id="4" name="Slide Number Placeholder 3"/>
          <p:cNvSpPr>
            <a:spLocks noGrp="1"/>
          </p:cNvSpPr>
          <p:nvPr>
            <p:ph type="sldNum" sz="quarter" idx="10"/>
          </p:nvPr>
        </p:nvSpPr>
        <p:spPr/>
        <p:txBody>
          <a:bodyPr/>
          <a:lstStyle/>
          <a:p>
            <a:fld id="{37C28467-42F5-4A1F-BBBD-899DA21DEA15}"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addition to the</a:t>
            </a:r>
            <a:r>
              <a:rPr lang="en-US" baseline="0" dirty="0" smtClean="0"/>
              <a:t> </a:t>
            </a:r>
            <a:r>
              <a:rPr lang="en-US" dirty="0" smtClean="0"/>
              <a:t>video, ALTA has developed an </a:t>
            </a:r>
            <a:r>
              <a:rPr lang="en-US" dirty="0" err="1" smtClean="0"/>
              <a:t>infographic</a:t>
            </a:r>
            <a:r>
              <a:rPr lang="en-US" dirty="0" smtClean="0"/>
              <a:t> to help raise awareness. ALTA has created a portal where real</a:t>
            </a:r>
            <a:r>
              <a:rPr lang="en-US" baseline="0" dirty="0" smtClean="0"/>
              <a:t> estate agents </a:t>
            </a:r>
            <a:r>
              <a:rPr lang="en-US" dirty="0" smtClean="0"/>
              <a:t>can brand the </a:t>
            </a:r>
            <a:r>
              <a:rPr lang="en-US" dirty="0" err="1" smtClean="0"/>
              <a:t>infographic</a:t>
            </a:r>
            <a:r>
              <a:rPr lang="en-US" dirty="0" smtClean="0"/>
              <a:t> with their own information at alta.org/</a:t>
            </a:r>
            <a:r>
              <a:rPr lang="en-US" dirty="0" err="1" smtClean="0"/>
              <a:t>happyclosings</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can link to these resources from their website, include in email or share on social media.</a:t>
            </a:r>
          </a:p>
          <a:p>
            <a:endParaRPr lang="en-US" dirty="0"/>
          </a:p>
        </p:txBody>
      </p:sp>
      <p:sp>
        <p:nvSpPr>
          <p:cNvPr id="4" name="Slide Number Placeholder 3"/>
          <p:cNvSpPr>
            <a:spLocks noGrp="1"/>
          </p:cNvSpPr>
          <p:nvPr>
            <p:ph type="sldNum" sz="quarter" idx="10"/>
          </p:nvPr>
        </p:nvSpPr>
        <p:spPr/>
        <p:txBody>
          <a:bodyPr/>
          <a:lstStyle/>
          <a:p>
            <a:fld id="{37C28467-42F5-4A1F-BBBD-899DA21DEA15}"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101B42"/>
                </a:solidFill>
              </a:rPr>
              <a:t>While Wire Fraud is on the rise, so must your awareness rise of possible fraud occurring on every transaction you handle. The Cyber Criminal will find your weakest link and exploit it. It’s up to you to keep your procedures strong and tight! Smokey the Bear has a saying: </a:t>
            </a:r>
            <a:r>
              <a:rPr lang="en-US" b="1" dirty="0" smtClean="0"/>
              <a:t>“ONLY YOU CAN PREVENT FOREST FIRES”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101B4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101B42"/>
                </a:solidFill>
              </a:rPr>
              <a:t>We say: Only You can Prevent Wire Fraud</a:t>
            </a:r>
          </a:p>
          <a:p>
            <a:endParaRPr lang="en-US" dirty="0"/>
          </a:p>
        </p:txBody>
      </p:sp>
      <p:sp>
        <p:nvSpPr>
          <p:cNvPr id="4" name="Slide Number Placeholder 3"/>
          <p:cNvSpPr>
            <a:spLocks noGrp="1"/>
          </p:cNvSpPr>
          <p:nvPr>
            <p:ph type="sldNum" sz="quarter" idx="10"/>
          </p:nvPr>
        </p:nvSpPr>
        <p:spPr/>
        <p:txBody>
          <a:bodyPr/>
          <a:lstStyle/>
          <a:p>
            <a:fld id="{37C28467-42F5-4A1F-BBBD-899DA21DEA15}"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How to Spot Phishing Emails</a:t>
            </a:r>
            <a:r>
              <a:rPr lang="en-US" sz="1200" dirty="0" smtClean="0">
                <a:solidFill>
                  <a:schemeClr val="tx1"/>
                </a:solidFill>
              </a:rPr>
              <a:t>:</a:t>
            </a:r>
            <a:r>
              <a:rPr lang="en-US" sz="1200" baseline="0" dirty="0" smtClean="0">
                <a:solidFill>
                  <a:schemeClr val="tx1"/>
                </a:solidFill>
              </a:rPr>
              <a:t> </a:t>
            </a:r>
            <a:r>
              <a:rPr lang="en-US" sz="1200" baseline="0" dirty="0" smtClean="0">
                <a:solidFill>
                  <a:schemeClr val="tx1"/>
                </a:solidFill>
              </a:rPr>
              <a:t>watch out </a:t>
            </a:r>
            <a:r>
              <a:rPr lang="en-US" sz="1200" baseline="0" dirty="0" smtClean="0">
                <a:solidFill>
                  <a:schemeClr val="tx1"/>
                </a:solidFill>
              </a:rPr>
              <a:t>for these </a:t>
            </a:r>
            <a:r>
              <a:rPr lang="en-US" sz="1200" baseline="0" smtClean="0">
                <a:solidFill>
                  <a:schemeClr val="tx1"/>
                </a:solidFill>
              </a:rPr>
              <a:t>four </a:t>
            </a:r>
            <a:r>
              <a:rPr lang="en-US" sz="1200" baseline="0" smtClean="0">
                <a:solidFill>
                  <a:schemeClr val="tx1"/>
                </a:solidFill>
              </a:rPr>
              <a:t>emotions</a:t>
            </a:r>
            <a:endParaRPr lang="en-US" sz="1200" dirty="0" smtClean="0">
              <a:solidFill>
                <a:schemeClr val="bg1"/>
              </a:solidFill>
            </a:endParaRPr>
          </a:p>
        </p:txBody>
      </p:sp>
      <p:sp>
        <p:nvSpPr>
          <p:cNvPr id="4" name="Slide Number Placeholder 3"/>
          <p:cNvSpPr>
            <a:spLocks noGrp="1"/>
          </p:cNvSpPr>
          <p:nvPr>
            <p:ph type="sldNum" sz="quarter" idx="10"/>
          </p:nvPr>
        </p:nvSpPr>
        <p:spPr/>
        <p:txBody>
          <a:bodyPr/>
          <a:lstStyle/>
          <a:p>
            <a:fld id="{37C28467-42F5-4A1F-BBBD-899DA21DEA15}"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None/>
            </a:pPr>
            <a:r>
              <a:rPr lang="en-US" sz="1200" b="0" i="0" kern="1200" dirty="0" smtClean="0">
                <a:solidFill>
                  <a:schemeClr val="tx1"/>
                </a:solidFill>
                <a:latin typeface="+mn-lt"/>
                <a:ea typeface="+mn-ea"/>
                <a:cs typeface="+mn-cs"/>
              </a:rPr>
              <a:t>According</a:t>
            </a:r>
            <a:r>
              <a:rPr lang="en-US" sz="1200" b="0" i="0" kern="1200" baseline="0" dirty="0" smtClean="0">
                <a:solidFill>
                  <a:schemeClr val="tx1"/>
                </a:solidFill>
                <a:latin typeface="+mn-lt"/>
                <a:ea typeface="+mn-ea"/>
                <a:cs typeface="+mn-cs"/>
              </a:rPr>
              <a:t> to the FBI, f</a:t>
            </a:r>
            <a:r>
              <a:rPr lang="en-US" sz="1200" b="0" i="0" kern="1200" dirty="0" smtClean="0">
                <a:solidFill>
                  <a:schemeClr val="tx1"/>
                </a:solidFill>
                <a:latin typeface="+mn-lt"/>
                <a:ea typeface="+mn-ea"/>
                <a:cs typeface="+mn-cs"/>
              </a:rPr>
              <a:t>raudsters stole $5.3 billion through wire fraud schemes from October 2013 through December 2016. This is growing exponentially.</a:t>
            </a:r>
          </a:p>
          <a:p>
            <a:pPr marL="228600" indent="-228600">
              <a:buFont typeface="+mj-lt"/>
              <a:buNone/>
            </a:pPr>
            <a:endParaRPr lang="en-US" sz="1200" b="1" dirty="0" smtClean="0">
              <a:solidFill>
                <a:srgbClr val="101B42"/>
              </a:solidFill>
            </a:endParaRPr>
          </a:p>
          <a:p>
            <a:r>
              <a:rPr lang="en-US" sz="1200" b="0" i="0" kern="1200" dirty="0" smtClean="0">
                <a:solidFill>
                  <a:schemeClr val="tx1"/>
                </a:solidFill>
                <a:latin typeface="+mn-lt"/>
                <a:ea typeface="+mn-ea"/>
                <a:cs typeface="+mn-cs"/>
              </a:rPr>
              <a:t>The number of wire fraud scams</a:t>
            </a:r>
            <a:r>
              <a:rPr lang="en-US" sz="1200" b="0" i="0" kern="1200" baseline="0" dirty="0" smtClean="0">
                <a:solidFill>
                  <a:schemeClr val="tx1"/>
                </a:solidFill>
                <a:latin typeface="+mn-lt"/>
                <a:ea typeface="+mn-ea"/>
                <a:cs typeface="+mn-cs"/>
              </a:rPr>
              <a:t> reported</a:t>
            </a:r>
            <a:r>
              <a:rPr lang="en-US" sz="1200" b="0" i="0" kern="1200" dirty="0" smtClean="0">
                <a:solidFill>
                  <a:schemeClr val="tx1"/>
                </a:solidFill>
                <a:latin typeface="+mn-lt"/>
                <a:ea typeface="+mn-ea"/>
                <a:cs typeface="+mn-cs"/>
              </a:rPr>
              <a:t> by title companies to the Internet Crime Complaint Center (IC3) spiked 480 percent in 2016, according to a warning issued by the FBI.</a:t>
            </a:r>
          </a:p>
          <a:p>
            <a:r>
              <a:rPr lang="en-US" dirty="0" smtClean="0"/>
              <a:t/>
            </a:r>
            <a:br>
              <a:rPr lang="en-US" dirty="0" smtClean="0"/>
            </a:br>
            <a:endParaRPr lang="en-US" sz="1200" b="1" dirty="0" smtClean="0">
              <a:solidFill>
                <a:srgbClr val="101B42"/>
              </a:solidFill>
            </a:endParaRPr>
          </a:p>
          <a:p>
            <a:pPr marL="228600" indent="-228600">
              <a:buFont typeface="+mj-lt"/>
              <a:buNone/>
            </a:pPr>
            <a:r>
              <a:rPr lang="en-US" sz="1200" b="1" dirty="0" smtClean="0">
                <a:solidFill>
                  <a:srgbClr val="101B42"/>
                </a:solidFill>
              </a:rPr>
              <a:t>Recent</a:t>
            </a:r>
            <a:r>
              <a:rPr lang="en-US" sz="1200" b="1" baseline="0" dirty="0" smtClean="0">
                <a:solidFill>
                  <a:srgbClr val="101B42"/>
                </a:solidFill>
              </a:rPr>
              <a:t> examples:</a:t>
            </a:r>
            <a:endParaRPr lang="en-US" sz="1200" b="1" dirty="0" smtClean="0">
              <a:solidFill>
                <a:srgbClr val="101B42"/>
              </a:solidFill>
            </a:endParaRPr>
          </a:p>
          <a:p>
            <a:pPr marL="228600" indent="-228600">
              <a:buFont typeface="+mj-lt"/>
              <a:buAutoNum type="arabicPeriod"/>
            </a:pPr>
            <a:r>
              <a:rPr lang="en-US" sz="1200" b="1" dirty="0" smtClean="0">
                <a:solidFill>
                  <a:srgbClr val="101B42"/>
                </a:solidFill>
              </a:rPr>
              <a:t>Maryland, August 2017:</a:t>
            </a:r>
            <a:r>
              <a:rPr lang="en-US" sz="1200" dirty="0" smtClean="0">
                <a:solidFill>
                  <a:srgbClr val="101B42"/>
                </a:solidFill>
              </a:rPr>
              <a:t> The FBI says fraudsters used fake emails steal the proceeds of the sale of a couple’s home.</a:t>
            </a:r>
            <a:r>
              <a:rPr lang="en-US" sz="1200" b="1" dirty="0" smtClean="0">
                <a:solidFill>
                  <a:srgbClr val="101B42"/>
                </a:solidFill>
              </a:rPr>
              <a:t> </a:t>
            </a:r>
            <a:r>
              <a:rPr lang="en-US" sz="1200" b="1" dirty="0" smtClean="0">
                <a:solidFill>
                  <a:srgbClr val="FF0000"/>
                </a:solidFill>
              </a:rPr>
              <a:t>Amount lost: $411,548</a:t>
            </a:r>
          </a:p>
          <a:p>
            <a:pPr marL="228600" indent="-228600">
              <a:buFont typeface="+mj-lt"/>
              <a:buAutoNum type="arabicPeriod"/>
            </a:pPr>
            <a:r>
              <a:rPr lang="en-US" sz="1200" b="1" dirty="0" smtClean="0">
                <a:solidFill>
                  <a:srgbClr val="101B42"/>
                </a:solidFill>
              </a:rPr>
              <a:t>New York, June 2017: </a:t>
            </a:r>
            <a:r>
              <a:rPr lang="en-US" sz="1200" dirty="0" smtClean="0">
                <a:solidFill>
                  <a:srgbClr val="101B42"/>
                </a:solidFill>
              </a:rPr>
              <a:t>A judge trying to sell her apartment received an email she thought was from her real estate lawyer telling her to wire money to an account. </a:t>
            </a:r>
            <a:r>
              <a:rPr lang="en-US" sz="1200" b="1" dirty="0" smtClean="0">
                <a:solidFill>
                  <a:srgbClr val="FF0000"/>
                </a:solidFill>
              </a:rPr>
              <a:t>Amount lost: $1 million</a:t>
            </a:r>
          </a:p>
          <a:p>
            <a:pPr marL="228600" indent="-228600">
              <a:buFont typeface="+mj-lt"/>
              <a:buAutoNum type="arabicPeriod"/>
            </a:pPr>
            <a:r>
              <a:rPr lang="en-US" sz="1200" b="1" dirty="0" smtClean="0">
                <a:solidFill>
                  <a:srgbClr val="101B42"/>
                </a:solidFill>
              </a:rPr>
              <a:t>Washington, D.C., May 2017:</a:t>
            </a:r>
            <a:r>
              <a:rPr lang="en-US" sz="1200" dirty="0" smtClean="0">
                <a:solidFill>
                  <a:srgbClr val="101B42"/>
                </a:solidFill>
              </a:rPr>
              <a:t> Homebuyers lost $</a:t>
            </a:r>
            <a:r>
              <a:rPr lang="en-US" sz="1200" b="0" dirty="0" smtClean="0">
                <a:solidFill>
                  <a:srgbClr val="FF0000"/>
                </a:solidFill>
              </a:rPr>
              <a:t>1.57 million</a:t>
            </a:r>
          </a:p>
          <a:p>
            <a:pPr marL="228600" indent="-228600">
              <a:buFont typeface="+mj-lt"/>
              <a:buAutoNum type="arabicPeriod"/>
            </a:pPr>
            <a:r>
              <a:rPr lang="en-US" sz="1200" b="1" dirty="0" smtClean="0">
                <a:solidFill>
                  <a:srgbClr val="101B42"/>
                </a:solidFill>
              </a:rPr>
              <a:t>Colorado, March 2017:</a:t>
            </a:r>
            <a:r>
              <a:rPr lang="en-US" sz="1200" dirty="0" smtClean="0">
                <a:solidFill>
                  <a:srgbClr val="101B42"/>
                </a:solidFill>
              </a:rPr>
              <a:t> A couple, who lost their life savings while trying to buy their dream retirement home, has filed suit alleging that none of the companies involved in the transaction</a:t>
            </a:r>
            <a:r>
              <a:rPr lang="en-US" sz="1200" baseline="0" dirty="0" smtClean="0">
                <a:solidFill>
                  <a:srgbClr val="101B42"/>
                </a:solidFill>
              </a:rPr>
              <a:t> </a:t>
            </a:r>
            <a:r>
              <a:rPr lang="en-US" sz="1200" dirty="0" smtClean="0">
                <a:solidFill>
                  <a:srgbClr val="101B42"/>
                </a:solidFill>
              </a:rPr>
              <a:t>did enough to protect sensitive financial information. </a:t>
            </a:r>
            <a:br>
              <a:rPr lang="en-US" sz="1200" dirty="0" smtClean="0">
                <a:solidFill>
                  <a:srgbClr val="101B42"/>
                </a:solidFill>
              </a:rPr>
            </a:br>
            <a:r>
              <a:rPr lang="en-US" sz="1200" b="1" dirty="0" smtClean="0">
                <a:solidFill>
                  <a:srgbClr val="FF0000"/>
                </a:solidFill>
              </a:rPr>
              <a:t>Amount lost: $272,000</a:t>
            </a:r>
            <a:endParaRPr lang="en-US" sz="1200" dirty="0" smtClean="0">
              <a:solidFill>
                <a:srgbClr val="FF0000"/>
              </a:solidFill>
            </a:endParaRPr>
          </a:p>
          <a:p>
            <a:pPr marL="228600" indent="-228600">
              <a:buFont typeface="+mj-lt"/>
              <a:buAutoNum type="arabicPeriod"/>
            </a:pPr>
            <a:r>
              <a:rPr lang="en-US" sz="1200" b="1" dirty="0" smtClean="0">
                <a:solidFill>
                  <a:srgbClr val="101B42"/>
                </a:solidFill>
              </a:rPr>
              <a:t>Minneapolis, September 2016:</a:t>
            </a:r>
            <a:r>
              <a:rPr lang="en-US" sz="1200" dirty="0" smtClean="0">
                <a:solidFill>
                  <a:srgbClr val="101B42"/>
                </a:solidFill>
              </a:rPr>
              <a:t> A retired couple hoping to buy a townhouse to be closer to their grandchildren responded to a fa</a:t>
            </a:r>
            <a:r>
              <a:rPr lang="en-US" sz="1200" baseline="0" dirty="0" smtClean="0">
                <a:solidFill>
                  <a:srgbClr val="101B42"/>
                </a:solidFill>
              </a:rPr>
              <a:t>ke email and sent $205,000 to a fraudulent account. </a:t>
            </a:r>
            <a:r>
              <a:rPr lang="en-US" sz="1200" b="1" dirty="0" smtClean="0">
                <a:solidFill>
                  <a:srgbClr val="FF0000"/>
                </a:solidFill>
              </a:rPr>
              <a:t>Amount lost: $205,000</a:t>
            </a:r>
            <a:endParaRPr lang="en-US" sz="1200" dirty="0" smtClean="0">
              <a:solidFill>
                <a:srgbClr val="FF0000"/>
              </a:solidFill>
            </a:endParaRPr>
          </a:p>
        </p:txBody>
      </p:sp>
      <p:sp>
        <p:nvSpPr>
          <p:cNvPr id="4" name="Slide Number Placeholder 3"/>
          <p:cNvSpPr>
            <a:spLocks noGrp="1"/>
          </p:cNvSpPr>
          <p:nvPr>
            <p:ph type="sldNum" sz="quarter" idx="10"/>
          </p:nvPr>
        </p:nvSpPr>
        <p:spPr/>
        <p:txBody>
          <a:bodyPr/>
          <a:lstStyle/>
          <a:p>
            <a:fld id="{37C28467-42F5-4A1F-BBBD-899DA21DEA15}"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Five things you can do</a:t>
            </a:r>
          </a:p>
          <a:p>
            <a:endParaRPr lang="en-US" dirty="0" smtClean="0"/>
          </a:p>
          <a:p>
            <a:pPr marL="342900" indent="-342900">
              <a:buFont typeface="+mj-lt"/>
              <a:buAutoNum type="arabicPeriod"/>
            </a:pPr>
            <a:r>
              <a:rPr lang="en-US" sz="1600" b="1" dirty="0" smtClean="0">
                <a:solidFill>
                  <a:schemeClr val="tx1"/>
                </a:solidFill>
              </a:rPr>
              <a:t>Call, don’t email:</a:t>
            </a:r>
            <a:r>
              <a:rPr lang="en-US" sz="1600" dirty="0" smtClean="0">
                <a:solidFill>
                  <a:schemeClr val="tx1"/>
                </a:solidFill>
              </a:rPr>
              <a:t> Confirm all wiring instructions by phone before transferring funds. Use the phone number from the title company’s website or a business card.</a:t>
            </a:r>
          </a:p>
          <a:p>
            <a:pPr marL="342900" indent="-342900">
              <a:buFont typeface="+mj-lt"/>
              <a:buAutoNum type="arabicPeriod"/>
            </a:pPr>
            <a:r>
              <a:rPr lang="en-US" sz="1600" b="1" dirty="0" smtClean="0">
                <a:solidFill>
                  <a:schemeClr val="tx1"/>
                </a:solidFill>
              </a:rPr>
              <a:t>Be suspicious:</a:t>
            </a:r>
            <a:r>
              <a:rPr lang="en-US" sz="1600" dirty="0" smtClean="0">
                <a:solidFill>
                  <a:schemeClr val="tx1"/>
                </a:solidFill>
              </a:rPr>
              <a:t> It’s not common for title companies to change wiring instructions and payment info</a:t>
            </a:r>
          </a:p>
          <a:p>
            <a:pPr marL="342900" indent="-342900">
              <a:buFont typeface="+mj-lt"/>
              <a:buAutoNum type="arabicPeriod"/>
            </a:pPr>
            <a:r>
              <a:rPr lang="en-US" sz="1600" b="1" dirty="0" smtClean="0">
                <a:solidFill>
                  <a:schemeClr val="tx1"/>
                </a:solidFill>
              </a:rPr>
              <a:t>Confirm it all:</a:t>
            </a:r>
            <a:r>
              <a:rPr lang="en-US" sz="1600" dirty="0" smtClean="0">
                <a:solidFill>
                  <a:schemeClr val="tx1"/>
                </a:solidFill>
              </a:rPr>
              <a:t> Ask your bank to confirm not just the account number but also the name on the account before sending a wire.</a:t>
            </a:r>
          </a:p>
          <a:p>
            <a:pPr marL="342900" indent="-342900">
              <a:buFont typeface="+mj-lt"/>
              <a:buAutoNum type="arabicPeriod"/>
            </a:pPr>
            <a:r>
              <a:rPr lang="en-US" sz="1600" b="1" dirty="0" smtClean="0">
                <a:solidFill>
                  <a:schemeClr val="tx1"/>
                </a:solidFill>
              </a:rPr>
              <a:t>Verify immediately:</a:t>
            </a:r>
            <a:r>
              <a:rPr lang="en-US" sz="1600" dirty="0" smtClean="0">
                <a:solidFill>
                  <a:schemeClr val="tx1"/>
                </a:solidFill>
              </a:rPr>
              <a:t> You should call the title company or real estate agent to validate that the funds were received. Detecting that you sent the money to the wrong account within 24 hours gives you the best chance of recovering your money.</a:t>
            </a:r>
          </a:p>
          <a:p>
            <a:pPr marL="342900" indent="-342900">
              <a:buFont typeface="+mj-lt"/>
              <a:buAutoNum type="arabicPeriod"/>
            </a:pPr>
            <a:r>
              <a:rPr lang="en-US" sz="1600" b="1" dirty="0" smtClean="0">
                <a:solidFill>
                  <a:schemeClr val="tx1"/>
                </a:solidFill>
              </a:rPr>
              <a:t>Forward, don’t reply:</a:t>
            </a:r>
            <a:r>
              <a:rPr lang="en-US" sz="1600" dirty="0" smtClean="0">
                <a:solidFill>
                  <a:schemeClr val="tx1"/>
                </a:solidFill>
              </a:rPr>
              <a:t> When responding to an email, hit forward instead of reply and then start typing in the person’s email address. Criminals use email address that are very similar to the real one for a company. By typing in email addresses you will make it easier to discover if a fraudster is after you.  </a:t>
            </a:r>
          </a:p>
          <a:p>
            <a:pPr lvl="1">
              <a:buNone/>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7C28467-42F5-4A1F-BBBD-899DA21DEA1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C28467-42F5-4A1F-BBBD-899DA21DEA1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chemeClr val="tx1"/>
                </a:solidFill>
              </a:rPr>
              <a:t>Make changes to your procedures immediately</a:t>
            </a:r>
          </a:p>
          <a:p>
            <a:pPr lvl="1"/>
            <a:endParaRPr lang="en-US" dirty="0" smtClean="0">
              <a:solidFill>
                <a:srgbClr val="101B42"/>
              </a:solidFill>
            </a:endParaRPr>
          </a:p>
          <a:p>
            <a:pPr lvl="1"/>
            <a:r>
              <a:rPr lang="en-US" dirty="0" smtClean="0">
                <a:solidFill>
                  <a:srgbClr val="101B42"/>
                </a:solidFill>
              </a:rPr>
              <a:t>Implement review process for wires</a:t>
            </a:r>
          </a:p>
          <a:p>
            <a:pPr lvl="1"/>
            <a:r>
              <a:rPr lang="en-US" dirty="0" smtClean="0">
                <a:solidFill>
                  <a:srgbClr val="101B42"/>
                </a:solidFill>
              </a:rPr>
              <a:t>Tell Realtors they shouldn’t be sending wire instructions</a:t>
            </a:r>
          </a:p>
          <a:p>
            <a:pPr lvl="1"/>
            <a:r>
              <a:rPr lang="en-US" dirty="0" smtClean="0">
                <a:solidFill>
                  <a:srgbClr val="101B42"/>
                </a:solidFill>
              </a:rPr>
              <a:t>Implement two-factor authentification</a:t>
            </a:r>
          </a:p>
          <a:p>
            <a:pPr lvl="1"/>
            <a:endParaRPr lang="en-US" dirty="0" smtClean="0">
              <a:solidFill>
                <a:srgbClr val="101B42"/>
              </a:solidFill>
            </a:endParaRPr>
          </a:p>
          <a:p>
            <a:endParaRPr lang="en-US" sz="1200" b="0" i="0" kern="1200" baseline="0" dirty="0" smtClean="0">
              <a:solidFill>
                <a:schemeClr val="tx1"/>
              </a:solidFill>
              <a:latin typeface="+mn-lt"/>
              <a:ea typeface="+mn-ea"/>
              <a:cs typeface="+mn-cs"/>
            </a:endParaRPr>
          </a:p>
          <a:p>
            <a:endParaRPr lang="en-US" sz="1200" b="0" i="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7C28467-42F5-4A1F-BBBD-899DA21DEA15}"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101B42"/>
                </a:solidFill>
              </a:rPr>
              <a:t>Create a log of all approved parties’  phone numbers at the start of a transaction.</a:t>
            </a:r>
          </a:p>
          <a:p>
            <a:endParaRPr lang="en-US" dirty="0"/>
          </a:p>
        </p:txBody>
      </p:sp>
      <p:sp>
        <p:nvSpPr>
          <p:cNvPr id="4" name="Slide Number Placeholder 3"/>
          <p:cNvSpPr>
            <a:spLocks noGrp="1"/>
          </p:cNvSpPr>
          <p:nvPr>
            <p:ph type="sldNum" sz="quarter" idx="10"/>
          </p:nvPr>
        </p:nvSpPr>
        <p:spPr/>
        <p:txBody>
          <a:bodyPr/>
          <a:lstStyle/>
          <a:p>
            <a:fld id="{37C28467-42F5-4A1F-BBBD-899DA21DEA15}"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101B42"/>
                </a:solidFill>
              </a:rPr>
              <a:t>Avoid using free, web-based email accounts for business communications. </a:t>
            </a:r>
          </a:p>
          <a:p>
            <a:endParaRPr lang="en-US" dirty="0" smtClean="0"/>
          </a:p>
          <a:p>
            <a:r>
              <a:rPr lang="en-US" sz="1200" b="0" i="0" kern="1200" dirty="0" smtClean="0">
                <a:solidFill>
                  <a:schemeClr val="tx1"/>
                </a:solidFill>
                <a:latin typeface="+mn-lt"/>
                <a:ea typeface="+mn-ea"/>
                <a:cs typeface="+mn-cs"/>
              </a:rPr>
              <a:t>Private email accounts don’t enforce same level of security as corporate email, and they’re more easily hacked.</a:t>
            </a:r>
            <a:br>
              <a:rPr lang="en-US" sz="1200" b="0" i="0" kern="1200" dirty="0" smtClean="0">
                <a:solidFill>
                  <a:schemeClr val="tx1"/>
                </a:solidFill>
                <a:latin typeface="+mn-lt"/>
                <a:ea typeface="+mn-ea"/>
                <a:cs typeface="+mn-cs"/>
              </a:rPr>
            </a:br>
            <a:endParaRPr lang="en-US" sz="1200" b="0" i="0" kern="120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101B42"/>
                </a:solidFill>
              </a:rPr>
              <a:t>Example:</a:t>
            </a:r>
            <a:r>
              <a:rPr lang="en-US" baseline="0" dirty="0" smtClean="0">
                <a:solidFill>
                  <a:srgbClr val="101B42"/>
                </a:solidFill>
              </a:rPr>
              <a:t> </a:t>
            </a:r>
            <a:r>
              <a:rPr lang="en-US" sz="1200" b="0" i="0" kern="1200" dirty="0" smtClean="0">
                <a:solidFill>
                  <a:schemeClr val="tx1"/>
                </a:solidFill>
                <a:latin typeface="+mn-lt"/>
                <a:ea typeface="+mn-ea"/>
                <a:cs typeface="+mn-cs"/>
              </a:rPr>
              <a:t>Berkshire Hathaway in Washington State requires use of company</a:t>
            </a:r>
            <a:r>
              <a:rPr lang="en-US" sz="1200" b="0" i="0" kern="1200" baseline="0" dirty="0" smtClean="0">
                <a:solidFill>
                  <a:schemeClr val="tx1"/>
                </a:solidFill>
                <a:latin typeface="+mn-lt"/>
                <a:ea typeface="+mn-ea"/>
                <a:cs typeface="+mn-cs"/>
              </a:rPr>
              <a:t> email or won’t provide E&amp;O</a:t>
            </a:r>
          </a:p>
          <a:p>
            <a:endParaRPr lang="en-US" dirty="0"/>
          </a:p>
        </p:txBody>
      </p:sp>
      <p:sp>
        <p:nvSpPr>
          <p:cNvPr id="4" name="Slide Number Placeholder 3"/>
          <p:cNvSpPr>
            <a:spLocks noGrp="1"/>
          </p:cNvSpPr>
          <p:nvPr>
            <p:ph type="sldNum" sz="quarter" idx="10"/>
          </p:nvPr>
        </p:nvSpPr>
        <p:spPr/>
        <p:txBody>
          <a:bodyPr/>
          <a:lstStyle/>
          <a:p>
            <a:fld id="{37C28467-42F5-4A1F-BBBD-899DA21DEA15}"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101B42"/>
                </a:solidFill>
              </a:rPr>
              <a:t>Prior to closing, execute an agreement with the seller/borrower indicating the method of funds transfer: check or wire.</a:t>
            </a:r>
          </a:p>
          <a:p>
            <a:endParaRPr lang="en-US" dirty="0"/>
          </a:p>
        </p:txBody>
      </p:sp>
      <p:sp>
        <p:nvSpPr>
          <p:cNvPr id="4" name="Slide Number Placeholder 3"/>
          <p:cNvSpPr>
            <a:spLocks noGrp="1"/>
          </p:cNvSpPr>
          <p:nvPr>
            <p:ph type="sldNum" sz="quarter" idx="10"/>
          </p:nvPr>
        </p:nvSpPr>
        <p:spPr/>
        <p:txBody>
          <a:bodyPr/>
          <a:lstStyle/>
          <a:p>
            <a:fld id="{37C28467-42F5-4A1F-BBBD-899DA21DEA15}"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5" name="Straight Connector 4"/>
          <p:cNvCxnSpPr/>
          <p:nvPr/>
        </p:nvCxnSpPr>
        <p:spPr>
          <a:xfrm>
            <a:off x="214313" y="2903538"/>
            <a:ext cx="8047037"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6" name="Picture 12" descr="ALTA_LOGO_KO-White.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685800" y="614363"/>
            <a:ext cx="2305050" cy="67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713522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8782050" y="4192588"/>
            <a:ext cx="361950"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ea typeface="ＭＳ Ｐゴシック" charset="0"/>
                <a:cs typeface="ＭＳ Ｐゴシック" charset="0"/>
              </a:defRPr>
            </a:lvl1pPr>
            <a:lvl2pPr marL="742950" indent="-285750">
              <a:defRPr>
                <a:solidFill>
                  <a:schemeClr val="tx1"/>
                </a:solidFill>
                <a:latin typeface="Century Gothic" charset="0"/>
                <a:ea typeface="ＭＳ Ｐゴシック" charset="0"/>
              </a:defRPr>
            </a:lvl2pPr>
            <a:lvl3pPr marL="1143000" indent="-228600">
              <a:defRPr>
                <a:solidFill>
                  <a:schemeClr val="tx1"/>
                </a:solidFill>
                <a:latin typeface="Century Gothic" charset="0"/>
                <a:ea typeface="ＭＳ Ｐゴシック" charset="0"/>
              </a:defRPr>
            </a:lvl3pPr>
            <a:lvl4pPr marL="1600200" indent="-228600">
              <a:defRPr>
                <a:solidFill>
                  <a:schemeClr val="tx1"/>
                </a:solidFill>
                <a:latin typeface="Century Gothic" charset="0"/>
                <a:ea typeface="ＭＳ Ｐゴシック" charset="0"/>
              </a:defRPr>
            </a:lvl4pPr>
            <a:lvl5pPr marL="2057400" indent="-228600">
              <a:defRPr>
                <a:solidFill>
                  <a:schemeClr val="tx1"/>
                </a:solidFill>
                <a:latin typeface="Century Gothic" charset="0"/>
                <a:ea typeface="ＭＳ Ｐゴシック" charset="0"/>
              </a:defRPr>
            </a:lvl5pPr>
            <a:lvl6pPr marL="2514600" indent="-228600" fontAlgn="base">
              <a:spcBef>
                <a:spcPct val="0"/>
              </a:spcBef>
              <a:spcAft>
                <a:spcPct val="0"/>
              </a:spcAft>
              <a:defRPr>
                <a:solidFill>
                  <a:schemeClr val="tx1"/>
                </a:solidFill>
                <a:latin typeface="Century Gothic" charset="0"/>
                <a:ea typeface="ＭＳ Ｐゴシック" charset="0"/>
              </a:defRPr>
            </a:lvl6pPr>
            <a:lvl7pPr marL="2971800" indent="-228600" fontAlgn="base">
              <a:spcBef>
                <a:spcPct val="0"/>
              </a:spcBef>
              <a:spcAft>
                <a:spcPct val="0"/>
              </a:spcAft>
              <a:defRPr>
                <a:solidFill>
                  <a:schemeClr val="tx1"/>
                </a:solidFill>
                <a:latin typeface="Century Gothic" charset="0"/>
                <a:ea typeface="ＭＳ Ｐゴシック" charset="0"/>
              </a:defRPr>
            </a:lvl7pPr>
            <a:lvl8pPr marL="3429000" indent="-228600" fontAlgn="base">
              <a:spcBef>
                <a:spcPct val="0"/>
              </a:spcBef>
              <a:spcAft>
                <a:spcPct val="0"/>
              </a:spcAft>
              <a:defRPr>
                <a:solidFill>
                  <a:schemeClr val="tx1"/>
                </a:solidFill>
                <a:latin typeface="Century Gothic" charset="0"/>
                <a:ea typeface="ＭＳ Ｐゴシック" charset="0"/>
              </a:defRPr>
            </a:lvl8pPr>
            <a:lvl9pPr marL="3886200" indent="-228600" fontAlgn="base">
              <a:spcBef>
                <a:spcPct val="0"/>
              </a:spcBef>
              <a:spcAft>
                <a:spcPct val="0"/>
              </a:spcAft>
              <a:defRPr>
                <a:solidFill>
                  <a:schemeClr val="tx1"/>
                </a:solidFill>
                <a:latin typeface="Century Gothic" charset="0"/>
                <a:ea typeface="ＭＳ Ｐゴシック" charset="0"/>
              </a:defRPr>
            </a:lvl9pPr>
          </a:lstStyle>
          <a:p>
            <a:pPr algn="ctr">
              <a:defRPr/>
            </a:pPr>
            <a:fld id="{AC015637-0367-BE4F-A5B4-56F10A671818}" type="slidenum">
              <a:rPr lang="en-US" sz="900" smtClean="0">
                <a:solidFill>
                  <a:srgbClr val="101B42"/>
                </a:solidFill>
              </a:rPr>
              <a:pPr algn="ctr">
                <a:defRPr/>
              </a:pPr>
              <a:t>‹#›</a:t>
            </a:fld>
            <a:endParaRPr lang="en-US" sz="900" dirty="0" smtClean="0">
              <a:solidFill>
                <a:srgbClr val="101B42"/>
              </a:solidFill>
            </a:endParaRPr>
          </a:p>
        </p:txBody>
      </p:sp>
      <p:cxnSp>
        <p:nvCxnSpPr>
          <p:cNvPr id="6" name="Straight Connector 5"/>
          <p:cNvCxnSpPr/>
          <p:nvPr/>
        </p:nvCxnSpPr>
        <p:spPr>
          <a:xfrm>
            <a:off x="8770938" y="4421188"/>
            <a:ext cx="400050"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1" y="204787"/>
            <a:ext cx="3008313" cy="871538"/>
          </a:xfrm>
        </p:spPr>
        <p:txBody>
          <a:bodyPr/>
          <a:lstStyle>
            <a:lvl1pPr algn="r">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04789"/>
            <a:ext cx="5111750" cy="3987800"/>
          </a:xfrm>
        </p:spPr>
        <p:txBody>
          <a:bodyPr anchor="ctr"/>
          <a:lstStyle>
            <a:lvl1pPr marL="0" indent="0" algn="ct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4" name="Text Placeholder 3"/>
          <p:cNvSpPr>
            <a:spLocks noGrp="1"/>
          </p:cNvSpPr>
          <p:nvPr>
            <p:ph type="body" sz="half" idx="2"/>
          </p:nvPr>
        </p:nvSpPr>
        <p:spPr>
          <a:xfrm>
            <a:off x="457201" y="1076327"/>
            <a:ext cx="3008313" cy="3116262"/>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7" name="Picture 6" descr="ALTA_LOGO_PMS444+173.png"/>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327025" y="4421188"/>
            <a:ext cx="1654175" cy="48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692589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Rounded Rectangle 2"/>
          <p:cNvSpPr/>
          <p:nvPr/>
        </p:nvSpPr>
        <p:spPr>
          <a:xfrm>
            <a:off x="214313" y="231775"/>
            <a:ext cx="8715375" cy="4679950"/>
          </a:xfrm>
          <a:prstGeom prst="roundRect">
            <a:avLst>
              <a:gd name="adj" fmla="val 129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Picture 11" descr="ALTA_LOGO_KO-White.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3535363" y="3662363"/>
            <a:ext cx="1981200"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12"/>
          <p:cNvSpPr txBox="1">
            <a:spLocks noChangeArrowheads="1"/>
          </p:cNvSpPr>
          <p:nvPr/>
        </p:nvSpPr>
        <p:spPr bwMode="auto">
          <a:xfrm>
            <a:off x="1127125" y="4467225"/>
            <a:ext cx="6889750"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ea typeface="ＭＳ Ｐゴシック" charset="0"/>
                <a:cs typeface="ＭＳ Ｐゴシック" charset="0"/>
              </a:defRPr>
            </a:lvl1pPr>
            <a:lvl2pPr marL="742950" indent="-285750">
              <a:defRPr>
                <a:solidFill>
                  <a:schemeClr val="tx1"/>
                </a:solidFill>
                <a:latin typeface="Century Gothic" charset="0"/>
                <a:ea typeface="ＭＳ Ｐゴシック" charset="0"/>
              </a:defRPr>
            </a:lvl2pPr>
            <a:lvl3pPr marL="1143000" indent="-228600">
              <a:defRPr>
                <a:solidFill>
                  <a:schemeClr val="tx1"/>
                </a:solidFill>
                <a:latin typeface="Century Gothic" charset="0"/>
                <a:ea typeface="ＭＳ Ｐゴシック" charset="0"/>
              </a:defRPr>
            </a:lvl3pPr>
            <a:lvl4pPr marL="1600200" indent="-228600">
              <a:defRPr>
                <a:solidFill>
                  <a:schemeClr val="tx1"/>
                </a:solidFill>
                <a:latin typeface="Century Gothic" charset="0"/>
                <a:ea typeface="ＭＳ Ｐゴシック" charset="0"/>
              </a:defRPr>
            </a:lvl4pPr>
            <a:lvl5pPr marL="2057400" indent="-228600">
              <a:defRPr>
                <a:solidFill>
                  <a:schemeClr val="tx1"/>
                </a:solidFill>
                <a:latin typeface="Century Gothic" charset="0"/>
                <a:ea typeface="ＭＳ Ｐゴシック" charset="0"/>
              </a:defRPr>
            </a:lvl5pPr>
            <a:lvl6pPr marL="2514600" indent="-228600" fontAlgn="base">
              <a:spcBef>
                <a:spcPct val="0"/>
              </a:spcBef>
              <a:spcAft>
                <a:spcPct val="0"/>
              </a:spcAft>
              <a:defRPr>
                <a:solidFill>
                  <a:schemeClr val="tx1"/>
                </a:solidFill>
                <a:latin typeface="Century Gothic" charset="0"/>
                <a:ea typeface="ＭＳ Ｐゴシック" charset="0"/>
              </a:defRPr>
            </a:lvl6pPr>
            <a:lvl7pPr marL="2971800" indent="-228600" fontAlgn="base">
              <a:spcBef>
                <a:spcPct val="0"/>
              </a:spcBef>
              <a:spcAft>
                <a:spcPct val="0"/>
              </a:spcAft>
              <a:defRPr>
                <a:solidFill>
                  <a:schemeClr val="tx1"/>
                </a:solidFill>
                <a:latin typeface="Century Gothic" charset="0"/>
                <a:ea typeface="ＭＳ Ｐゴシック" charset="0"/>
              </a:defRPr>
            </a:lvl7pPr>
            <a:lvl8pPr marL="3429000" indent="-228600" fontAlgn="base">
              <a:spcBef>
                <a:spcPct val="0"/>
              </a:spcBef>
              <a:spcAft>
                <a:spcPct val="0"/>
              </a:spcAft>
              <a:defRPr>
                <a:solidFill>
                  <a:schemeClr val="tx1"/>
                </a:solidFill>
                <a:latin typeface="Century Gothic" charset="0"/>
                <a:ea typeface="ＭＳ Ｐゴシック" charset="0"/>
              </a:defRPr>
            </a:lvl8pPr>
            <a:lvl9pPr marL="3886200" indent="-228600" fontAlgn="base">
              <a:spcBef>
                <a:spcPct val="0"/>
              </a:spcBef>
              <a:spcAft>
                <a:spcPct val="0"/>
              </a:spcAft>
              <a:defRPr>
                <a:solidFill>
                  <a:schemeClr val="tx1"/>
                </a:solidFill>
                <a:latin typeface="Century Gothic" charset="0"/>
                <a:ea typeface="ＭＳ Ｐゴシック" charset="0"/>
              </a:defRPr>
            </a:lvl9pPr>
          </a:lstStyle>
          <a:p>
            <a:pPr algn="ctr">
              <a:defRPr/>
            </a:pPr>
            <a:r>
              <a:rPr lang="en-US" sz="700" dirty="0" smtClean="0">
                <a:solidFill>
                  <a:srgbClr val="FFFFFF"/>
                </a:solidFill>
              </a:rPr>
              <a:t>1800 M Street, NW, Suite 300S, Washington, D.C. 20036-5828   </a:t>
            </a:r>
            <a:r>
              <a:rPr lang="en-US" sz="700" dirty="0" smtClean="0">
                <a:solidFill>
                  <a:schemeClr val="tx2"/>
                </a:solidFill>
              </a:rPr>
              <a:t>|</a:t>
            </a:r>
            <a:r>
              <a:rPr lang="en-US" sz="700" dirty="0" smtClean="0">
                <a:solidFill>
                  <a:srgbClr val="FFFFFF"/>
                </a:solidFill>
              </a:rPr>
              <a:t>   P. 202.296.3671   </a:t>
            </a:r>
            <a:r>
              <a:rPr lang="en-US" sz="700" dirty="0" smtClean="0">
                <a:solidFill>
                  <a:srgbClr val="00A7B5"/>
                </a:solidFill>
              </a:rPr>
              <a:t>|</a:t>
            </a:r>
            <a:r>
              <a:rPr lang="en-US" sz="700" dirty="0" smtClean="0">
                <a:solidFill>
                  <a:srgbClr val="FFFFFF"/>
                </a:solidFill>
              </a:rPr>
              <a:t>    F. 202.223.5843</a:t>
            </a:r>
          </a:p>
        </p:txBody>
      </p:sp>
      <p:sp>
        <p:nvSpPr>
          <p:cNvPr id="2" name="Title 1"/>
          <p:cNvSpPr>
            <a:spLocks noGrp="1"/>
          </p:cNvSpPr>
          <p:nvPr>
            <p:ph type="title"/>
          </p:nvPr>
        </p:nvSpPr>
        <p:spPr>
          <a:xfrm>
            <a:off x="215858" y="2176112"/>
            <a:ext cx="8713830" cy="1021556"/>
          </a:xfrm>
        </p:spPr>
        <p:txBody>
          <a:bodyPr anchor="t">
            <a:normAutofit/>
          </a:bodyPr>
          <a:lstStyle>
            <a:lvl1pPr algn="ctr">
              <a:defRPr sz="2500" b="1" cap="all">
                <a:solidFill>
                  <a:schemeClr val="bg1"/>
                </a:solidFill>
              </a:defRPr>
            </a:lvl1pPr>
          </a:lstStyle>
          <a:p>
            <a:r>
              <a:rPr lang="en-US" smtClean="0"/>
              <a:t>Click to edit Master title style</a:t>
            </a:r>
            <a:endParaRPr lang="en-US" dirty="0"/>
          </a:p>
        </p:txBody>
      </p:sp>
    </p:spTree>
    <p:extLst>
      <p:ext uri="{BB962C8B-B14F-4D97-AF65-F5344CB8AC3E}">
        <p14:creationId xmlns="" xmlns:p14="http://schemas.microsoft.com/office/powerpoint/2010/main" val="2676943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3" name="Rounded Rectangle 2"/>
          <p:cNvSpPr/>
          <p:nvPr/>
        </p:nvSpPr>
        <p:spPr>
          <a:xfrm>
            <a:off x="214313" y="231775"/>
            <a:ext cx="8715375" cy="4679950"/>
          </a:xfrm>
          <a:prstGeom prst="roundRect">
            <a:avLst>
              <a:gd name="adj" fmla="val 129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215858" y="2176112"/>
            <a:ext cx="8713830" cy="1021556"/>
          </a:xfrm>
        </p:spPr>
        <p:txBody>
          <a:bodyPr anchor="t">
            <a:normAutofit/>
          </a:bodyPr>
          <a:lstStyle>
            <a:lvl1pPr algn="ctr">
              <a:defRPr sz="2500" b="1" cap="all">
                <a:solidFill>
                  <a:schemeClr val="bg1"/>
                </a:solidFill>
              </a:defRPr>
            </a:lvl1pPr>
          </a:lstStyle>
          <a:p>
            <a:r>
              <a:rPr lang="en-US" smtClean="0"/>
              <a:t>Click to edit Master title style</a:t>
            </a:r>
            <a:endParaRPr lang="en-US" dirty="0"/>
          </a:p>
        </p:txBody>
      </p:sp>
      <p:sp>
        <p:nvSpPr>
          <p:cNvPr id="6" name="Picture Placeholder 10"/>
          <p:cNvSpPr>
            <a:spLocks noGrp="1"/>
          </p:cNvSpPr>
          <p:nvPr>
            <p:ph type="pic" sz="quarter" idx="11" hasCustomPrompt="1"/>
          </p:nvPr>
        </p:nvSpPr>
        <p:spPr>
          <a:xfrm>
            <a:off x="3581400" y="3669579"/>
            <a:ext cx="1981200" cy="703006"/>
          </a:xfrm>
        </p:spPr>
        <p:txBody>
          <a:bodyPr anchor="ctr"/>
          <a:lstStyle>
            <a:lvl1pPr marL="0" indent="0" algn="ctr">
              <a:buNone/>
              <a:defRPr sz="1400">
                <a:solidFill>
                  <a:schemeClr val="bg1"/>
                </a:solidFill>
              </a:defRPr>
            </a:lvl1pPr>
          </a:lstStyle>
          <a:p>
            <a:r>
              <a:rPr lang="en-US" dirty="0" smtClean="0"/>
              <a:t>[Insert Logo Here]</a:t>
            </a:r>
            <a:endParaRPr lang="en-US" dirty="0"/>
          </a:p>
        </p:txBody>
      </p:sp>
      <p:sp>
        <p:nvSpPr>
          <p:cNvPr id="8" name="Text Placeholder 15"/>
          <p:cNvSpPr>
            <a:spLocks noGrp="1"/>
          </p:cNvSpPr>
          <p:nvPr>
            <p:ph type="body" sz="quarter" idx="12" hasCustomPrompt="1"/>
          </p:nvPr>
        </p:nvSpPr>
        <p:spPr>
          <a:xfrm>
            <a:off x="685800" y="4467225"/>
            <a:ext cx="5597676" cy="274638"/>
          </a:xfrm>
        </p:spPr>
        <p:txBody>
          <a:bodyPr/>
          <a:lstStyle>
            <a:lvl1pPr marL="0" indent="0">
              <a:buNone/>
              <a:defRPr sz="700">
                <a:solidFill>
                  <a:schemeClr val="bg1"/>
                </a:solidFill>
              </a:defRPr>
            </a:lvl1pPr>
            <a:lvl2pPr marL="457200" indent="0">
              <a:buNone/>
              <a:defRPr sz="700">
                <a:solidFill>
                  <a:schemeClr val="bg1"/>
                </a:solidFill>
              </a:defRPr>
            </a:lvl2pPr>
            <a:lvl3pPr marL="914400" indent="0">
              <a:buNone/>
              <a:defRPr sz="700">
                <a:solidFill>
                  <a:schemeClr val="bg1"/>
                </a:solidFill>
              </a:defRPr>
            </a:lvl3pPr>
            <a:lvl4pPr marL="1371600" indent="0">
              <a:buNone/>
              <a:defRPr sz="700">
                <a:solidFill>
                  <a:schemeClr val="bg1"/>
                </a:solidFill>
              </a:defRPr>
            </a:lvl4pPr>
            <a:lvl5pPr marL="1828800" indent="0">
              <a:buNone/>
              <a:defRPr sz="700">
                <a:solidFill>
                  <a:schemeClr val="bg1"/>
                </a:solidFill>
              </a:defRPr>
            </a:lvl5pPr>
          </a:lstStyle>
          <a:p>
            <a:pPr lvl="0"/>
            <a:r>
              <a:rPr lang="en-US" dirty="0" smtClean="0"/>
              <a:t>[Insert Address Here]</a:t>
            </a:r>
            <a:endParaRPr lang="en-US" dirty="0"/>
          </a:p>
        </p:txBody>
      </p:sp>
    </p:spTree>
    <p:extLst>
      <p:ext uri="{BB962C8B-B14F-4D97-AF65-F5344CB8AC3E}">
        <p14:creationId xmlns="" xmlns:p14="http://schemas.microsoft.com/office/powerpoint/2010/main" val="1164664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ounded Rectangle 3"/>
          <p:cNvSpPr/>
          <p:nvPr/>
        </p:nvSpPr>
        <p:spPr>
          <a:xfrm>
            <a:off x="214313" y="231775"/>
            <a:ext cx="8715375" cy="4679950"/>
          </a:xfrm>
          <a:prstGeom prst="roundRect">
            <a:avLst>
              <a:gd name="adj" fmla="val 129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cxnSp>
        <p:nvCxnSpPr>
          <p:cNvPr id="5" name="Straight Connector 4"/>
          <p:cNvCxnSpPr/>
          <p:nvPr/>
        </p:nvCxnSpPr>
        <p:spPr>
          <a:xfrm>
            <a:off x="214313" y="2903538"/>
            <a:ext cx="8047037"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6" name="Picture 12" descr="ALTA_LOGO_KO-Whi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685800" y="614363"/>
            <a:ext cx="2305050" cy="67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14"/>
          <p:cNvSpPr txBox="1">
            <a:spLocks noChangeArrowheads="1"/>
          </p:cNvSpPr>
          <p:nvPr/>
        </p:nvSpPr>
        <p:spPr bwMode="auto">
          <a:xfrm>
            <a:off x="685800" y="4467225"/>
            <a:ext cx="6889750"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ea typeface="ＭＳ Ｐゴシック" charset="0"/>
                <a:cs typeface="ＭＳ Ｐゴシック" charset="0"/>
              </a:defRPr>
            </a:lvl1pPr>
            <a:lvl2pPr marL="742950" indent="-285750">
              <a:defRPr>
                <a:solidFill>
                  <a:schemeClr val="tx1"/>
                </a:solidFill>
                <a:latin typeface="Century Gothic" charset="0"/>
                <a:ea typeface="ＭＳ Ｐゴシック" charset="0"/>
              </a:defRPr>
            </a:lvl2pPr>
            <a:lvl3pPr marL="1143000" indent="-228600">
              <a:defRPr>
                <a:solidFill>
                  <a:schemeClr val="tx1"/>
                </a:solidFill>
                <a:latin typeface="Century Gothic" charset="0"/>
                <a:ea typeface="ＭＳ Ｐゴシック" charset="0"/>
              </a:defRPr>
            </a:lvl3pPr>
            <a:lvl4pPr marL="1600200" indent="-228600">
              <a:defRPr>
                <a:solidFill>
                  <a:schemeClr val="tx1"/>
                </a:solidFill>
                <a:latin typeface="Century Gothic" charset="0"/>
                <a:ea typeface="ＭＳ Ｐゴシック" charset="0"/>
              </a:defRPr>
            </a:lvl4pPr>
            <a:lvl5pPr marL="2057400" indent="-228600">
              <a:defRPr>
                <a:solidFill>
                  <a:schemeClr val="tx1"/>
                </a:solidFill>
                <a:latin typeface="Century Gothic" charset="0"/>
                <a:ea typeface="ＭＳ Ｐゴシック" charset="0"/>
              </a:defRPr>
            </a:lvl5pPr>
            <a:lvl6pPr marL="2514600" indent="-228600" fontAlgn="base">
              <a:spcBef>
                <a:spcPct val="0"/>
              </a:spcBef>
              <a:spcAft>
                <a:spcPct val="0"/>
              </a:spcAft>
              <a:defRPr>
                <a:solidFill>
                  <a:schemeClr val="tx1"/>
                </a:solidFill>
                <a:latin typeface="Century Gothic" charset="0"/>
                <a:ea typeface="ＭＳ Ｐゴシック" charset="0"/>
              </a:defRPr>
            </a:lvl6pPr>
            <a:lvl7pPr marL="2971800" indent="-228600" fontAlgn="base">
              <a:spcBef>
                <a:spcPct val="0"/>
              </a:spcBef>
              <a:spcAft>
                <a:spcPct val="0"/>
              </a:spcAft>
              <a:defRPr>
                <a:solidFill>
                  <a:schemeClr val="tx1"/>
                </a:solidFill>
                <a:latin typeface="Century Gothic" charset="0"/>
                <a:ea typeface="ＭＳ Ｐゴシック" charset="0"/>
              </a:defRPr>
            </a:lvl7pPr>
            <a:lvl8pPr marL="3429000" indent="-228600" fontAlgn="base">
              <a:spcBef>
                <a:spcPct val="0"/>
              </a:spcBef>
              <a:spcAft>
                <a:spcPct val="0"/>
              </a:spcAft>
              <a:defRPr>
                <a:solidFill>
                  <a:schemeClr val="tx1"/>
                </a:solidFill>
                <a:latin typeface="Century Gothic" charset="0"/>
                <a:ea typeface="ＭＳ Ｐゴシック" charset="0"/>
              </a:defRPr>
            </a:lvl8pPr>
            <a:lvl9pPr marL="3886200" indent="-228600" fontAlgn="base">
              <a:spcBef>
                <a:spcPct val="0"/>
              </a:spcBef>
              <a:spcAft>
                <a:spcPct val="0"/>
              </a:spcAft>
              <a:defRPr>
                <a:solidFill>
                  <a:schemeClr val="tx1"/>
                </a:solidFill>
                <a:latin typeface="Century Gothic" charset="0"/>
                <a:ea typeface="ＭＳ Ｐゴシック" charset="0"/>
              </a:defRPr>
            </a:lvl9pPr>
          </a:lstStyle>
          <a:p>
            <a:pPr>
              <a:defRPr/>
            </a:pPr>
            <a:r>
              <a:rPr lang="en-US" sz="700" dirty="0" smtClean="0">
                <a:solidFill>
                  <a:srgbClr val="FFFFFF"/>
                </a:solidFill>
              </a:rPr>
              <a:t>1800 M Street, NW, Suite 300S, Washington, D.C. 20036-5843   </a:t>
            </a:r>
            <a:r>
              <a:rPr lang="en-US" sz="700" dirty="0" smtClean="0">
                <a:solidFill>
                  <a:srgbClr val="00A7B5"/>
                </a:solidFill>
              </a:rPr>
              <a:t>|</a:t>
            </a:r>
            <a:r>
              <a:rPr lang="en-US" sz="700" dirty="0" smtClean="0">
                <a:solidFill>
                  <a:srgbClr val="FFFFFF"/>
                </a:solidFill>
              </a:rPr>
              <a:t>   P. 202.296.3671   </a:t>
            </a:r>
            <a:r>
              <a:rPr lang="en-US" sz="700" dirty="0" smtClean="0">
                <a:solidFill>
                  <a:srgbClr val="00A7B5"/>
                </a:solidFill>
              </a:rPr>
              <a:t>|</a:t>
            </a:r>
            <a:r>
              <a:rPr lang="en-US" sz="700" dirty="0" smtClean="0">
                <a:solidFill>
                  <a:srgbClr val="FFFFFF"/>
                </a:solidFill>
              </a:rPr>
              <a:t>    F. 202.223.5843   </a:t>
            </a:r>
            <a:r>
              <a:rPr lang="en-US" sz="700" dirty="0" smtClean="0">
                <a:solidFill>
                  <a:srgbClr val="00A7B5"/>
                </a:solidFill>
              </a:rPr>
              <a:t>|</a:t>
            </a:r>
            <a:r>
              <a:rPr lang="en-US" sz="700" dirty="0" smtClean="0">
                <a:solidFill>
                  <a:srgbClr val="FFFFFF"/>
                </a:solidFill>
              </a:rPr>
              <a:t>   homeclosing101.org</a:t>
            </a:r>
          </a:p>
        </p:txBody>
      </p:sp>
      <p:sp>
        <p:nvSpPr>
          <p:cNvPr id="2" name="Title 1"/>
          <p:cNvSpPr>
            <a:spLocks noGrp="1"/>
          </p:cNvSpPr>
          <p:nvPr>
            <p:ph type="ctrTitle"/>
          </p:nvPr>
        </p:nvSpPr>
        <p:spPr>
          <a:xfrm>
            <a:off x="685800" y="1722167"/>
            <a:ext cx="7575884" cy="1102519"/>
          </a:xfrm>
        </p:spPr>
        <p:txBody>
          <a:bodyPr>
            <a:normAutofit/>
          </a:bodyPr>
          <a:lstStyle>
            <a:lvl1pPr>
              <a:defRPr sz="25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994588"/>
            <a:ext cx="7575884" cy="102873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696941" y="4124913"/>
            <a:ext cx="3162300" cy="244149"/>
          </a:xfrm>
        </p:spPr>
        <p:txBody>
          <a:bodyPr/>
          <a:lstStyle>
            <a:lvl1pPr marL="0" indent="0">
              <a:buNone/>
              <a:defRPr sz="900" baseline="0">
                <a:solidFill>
                  <a:srgbClr val="FFFFFF"/>
                </a:solidFill>
              </a:defRPr>
            </a:lvl1pPr>
            <a:lvl2pPr marL="457200" indent="0">
              <a:buNone/>
              <a:defRPr sz="700">
                <a:solidFill>
                  <a:srgbClr val="FFFFFF"/>
                </a:solidFill>
              </a:defRPr>
            </a:lvl2pPr>
            <a:lvl3pPr marL="914400" indent="0">
              <a:buNone/>
              <a:defRPr sz="700">
                <a:solidFill>
                  <a:srgbClr val="FFFFFF"/>
                </a:solidFill>
              </a:defRPr>
            </a:lvl3pPr>
            <a:lvl4pPr marL="1371600" indent="0">
              <a:buNone/>
              <a:defRPr sz="700">
                <a:solidFill>
                  <a:srgbClr val="FFFFFF"/>
                </a:solidFill>
              </a:defRPr>
            </a:lvl4pPr>
            <a:lvl5pPr marL="1828800" indent="0">
              <a:buNone/>
              <a:defRPr sz="700">
                <a:solidFill>
                  <a:srgbClr val="FFFFFF"/>
                </a:solidFill>
              </a:defRPr>
            </a:lvl5pPr>
          </a:lstStyle>
          <a:p>
            <a:pPr lvl="0"/>
            <a:r>
              <a:rPr lang="en-US" dirty="0" smtClean="0"/>
              <a:t>[Insert Date Here]</a:t>
            </a:r>
            <a:endParaRPr lang="en-US" dirty="0"/>
          </a:p>
        </p:txBody>
      </p:sp>
    </p:spTree>
    <p:extLst>
      <p:ext uri="{BB962C8B-B14F-4D97-AF65-F5344CB8AC3E}">
        <p14:creationId xmlns:p14="http://schemas.microsoft.com/office/powerpoint/2010/main" xmlns="" val="3713522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Rounded Rectangle 3"/>
          <p:cNvSpPr/>
          <p:nvPr/>
        </p:nvSpPr>
        <p:spPr>
          <a:xfrm>
            <a:off x="214313" y="231775"/>
            <a:ext cx="8715375" cy="4679950"/>
          </a:xfrm>
          <a:prstGeom prst="roundRect">
            <a:avLst>
              <a:gd name="adj" fmla="val 129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cxnSp>
        <p:nvCxnSpPr>
          <p:cNvPr id="5" name="Straight Connector 4"/>
          <p:cNvCxnSpPr/>
          <p:nvPr/>
        </p:nvCxnSpPr>
        <p:spPr>
          <a:xfrm>
            <a:off x="214313" y="2903538"/>
            <a:ext cx="8047037"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5800" y="1722167"/>
            <a:ext cx="7575884" cy="1102519"/>
          </a:xfrm>
        </p:spPr>
        <p:txBody>
          <a:bodyPr>
            <a:normAutofit/>
          </a:bodyPr>
          <a:lstStyle>
            <a:lvl1pPr>
              <a:defRPr sz="25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994588"/>
            <a:ext cx="7575884" cy="102873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696941" y="4124913"/>
            <a:ext cx="3162300" cy="244149"/>
          </a:xfrm>
        </p:spPr>
        <p:txBody>
          <a:bodyPr/>
          <a:lstStyle>
            <a:lvl1pPr marL="0" indent="0">
              <a:buNone/>
              <a:defRPr sz="900" baseline="0">
                <a:solidFill>
                  <a:srgbClr val="FFFFFF"/>
                </a:solidFill>
              </a:defRPr>
            </a:lvl1pPr>
            <a:lvl2pPr marL="457200" indent="0">
              <a:buNone/>
              <a:defRPr sz="700">
                <a:solidFill>
                  <a:srgbClr val="FFFFFF"/>
                </a:solidFill>
              </a:defRPr>
            </a:lvl2pPr>
            <a:lvl3pPr marL="914400" indent="0">
              <a:buNone/>
              <a:defRPr sz="700">
                <a:solidFill>
                  <a:srgbClr val="FFFFFF"/>
                </a:solidFill>
              </a:defRPr>
            </a:lvl3pPr>
            <a:lvl4pPr marL="1371600" indent="0">
              <a:buNone/>
              <a:defRPr sz="700">
                <a:solidFill>
                  <a:srgbClr val="FFFFFF"/>
                </a:solidFill>
              </a:defRPr>
            </a:lvl4pPr>
            <a:lvl5pPr marL="1828800" indent="0">
              <a:buNone/>
              <a:defRPr sz="700">
                <a:solidFill>
                  <a:srgbClr val="FFFFFF"/>
                </a:solidFill>
              </a:defRPr>
            </a:lvl5pPr>
          </a:lstStyle>
          <a:p>
            <a:pPr lvl="0"/>
            <a:r>
              <a:rPr lang="en-US" dirty="0" smtClean="0"/>
              <a:t>[Insert Date Here]</a:t>
            </a:r>
            <a:endParaRPr lang="en-US" dirty="0"/>
          </a:p>
        </p:txBody>
      </p:sp>
      <p:sp>
        <p:nvSpPr>
          <p:cNvPr id="12" name="Picture Placeholder 10"/>
          <p:cNvSpPr>
            <a:spLocks noGrp="1"/>
          </p:cNvSpPr>
          <p:nvPr>
            <p:ph type="pic" sz="quarter" idx="11" hasCustomPrompt="1"/>
          </p:nvPr>
        </p:nvSpPr>
        <p:spPr>
          <a:xfrm>
            <a:off x="685800" y="514350"/>
            <a:ext cx="2362200" cy="838200"/>
          </a:xfrm>
        </p:spPr>
        <p:txBody>
          <a:bodyPr anchor="ctr"/>
          <a:lstStyle>
            <a:lvl1pPr marL="0" indent="0" algn="ctr">
              <a:buNone/>
              <a:defRPr sz="1400">
                <a:solidFill>
                  <a:schemeClr val="bg1"/>
                </a:solidFill>
              </a:defRPr>
            </a:lvl1pPr>
          </a:lstStyle>
          <a:p>
            <a:r>
              <a:rPr lang="en-US" dirty="0" smtClean="0"/>
              <a:t>[Insert Logo Here]</a:t>
            </a:r>
            <a:endParaRPr lang="en-US" dirty="0"/>
          </a:p>
        </p:txBody>
      </p:sp>
      <p:sp>
        <p:nvSpPr>
          <p:cNvPr id="14" name="TextBox 13"/>
          <p:cNvSpPr txBox="1"/>
          <p:nvPr userDrawn="1"/>
        </p:nvSpPr>
        <p:spPr>
          <a:xfrm>
            <a:off x="7501367" y="4467225"/>
            <a:ext cx="1069812" cy="200055"/>
          </a:xfrm>
          <a:prstGeom prst="rect">
            <a:avLst/>
          </a:prstGeom>
          <a:noFill/>
        </p:spPr>
        <p:txBody>
          <a:bodyPr wrap="none" rtlCol="0">
            <a:spAutoFit/>
          </a:bodyPr>
          <a:lstStyle/>
          <a:p>
            <a:pPr algn="r">
              <a:defRPr/>
            </a:pPr>
            <a:r>
              <a:rPr lang="en-US" sz="700" b="1" dirty="0" smtClean="0">
                <a:solidFill>
                  <a:srgbClr val="FFFFFF"/>
                </a:solidFill>
              </a:rPr>
              <a:t>homeclosing101.org</a:t>
            </a:r>
            <a:endParaRPr lang="en-US" sz="700" b="1" dirty="0">
              <a:solidFill>
                <a:srgbClr val="333333"/>
              </a:solidFill>
            </a:endParaRPr>
          </a:p>
        </p:txBody>
      </p:sp>
      <p:sp>
        <p:nvSpPr>
          <p:cNvPr id="16" name="Text Placeholder 15"/>
          <p:cNvSpPr>
            <a:spLocks noGrp="1"/>
          </p:cNvSpPr>
          <p:nvPr>
            <p:ph type="body" sz="quarter" idx="12" hasCustomPrompt="1"/>
          </p:nvPr>
        </p:nvSpPr>
        <p:spPr>
          <a:xfrm>
            <a:off x="685800" y="4467225"/>
            <a:ext cx="5597676" cy="274638"/>
          </a:xfrm>
        </p:spPr>
        <p:txBody>
          <a:bodyPr/>
          <a:lstStyle>
            <a:lvl1pPr marL="0" indent="0">
              <a:buNone/>
              <a:defRPr sz="700">
                <a:solidFill>
                  <a:schemeClr val="bg1"/>
                </a:solidFill>
              </a:defRPr>
            </a:lvl1pPr>
            <a:lvl2pPr marL="457200" indent="0">
              <a:buNone/>
              <a:defRPr sz="700">
                <a:solidFill>
                  <a:schemeClr val="bg1"/>
                </a:solidFill>
              </a:defRPr>
            </a:lvl2pPr>
            <a:lvl3pPr marL="914400" indent="0">
              <a:buNone/>
              <a:defRPr sz="700">
                <a:solidFill>
                  <a:schemeClr val="bg1"/>
                </a:solidFill>
              </a:defRPr>
            </a:lvl3pPr>
            <a:lvl4pPr marL="1371600" indent="0">
              <a:buNone/>
              <a:defRPr sz="700">
                <a:solidFill>
                  <a:schemeClr val="bg1"/>
                </a:solidFill>
              </a:defRPr>
            </a:lvl4pPr>
            <a:lvl5pPr marL="1828800" indent="0">
              <a:buNone/>
              <a:defRPr sz="700">
                <a:solidFill>
                  <a:schemeClr val="bg1"/>
                </a:solidFill>
              </a:defRPr>
            </a:lvl5pPr>
          </a:lstStyle>
          <a:p>
            <a:pPr lvl="0"/>
            <a:r>
              <a:rPr lang="en-US" dirty="0" smtClean="0"/>
              <a:t>[Insert Address Here]</a:t>
            </a:r>
            <a:endParaRPr lang="en-US" dirty="0"/>
          </a:p>
        </p:txBody>
      </p:sp>
    </p:spTree>
    <p:extLst>
      <p:ext uri="{BB962C8B-B14F-4D97-AF65-F5344CB8AC3E}">
        <p14:creationId xmlns:p14="http://schemas.microsoft.com/office/powerpoint/2010/main" xmlns="" val="3794261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66688" indent="-166688">
              <a:buClr>
                <a:schemeClr val="tx2"/>
              </a:buClr>
              <a:defRPr/>
            </a:lvl1pPr>
            <a:lvl2pPr>
              <a:buClr>
                <a:schemeClr val="accent2"/>
              </a:buClr>
              <a:defRPr/>
            </a:lvl2pPr>
            <a:lvl3pPr>
              <a:buClr>
                <a:schemeClr val="accent1"/>
              </a:buClr>
              <a:defRPr/>
            </a:lvl3pPr>
            <a:lvl4pPr>
              <a:buClr>
                <a:schemeClr val="accent4"/>
              </a:buClr>
              <a:defRPr/>
            </a:lvl4pPr>
            <a:lvl5pPr>
              <a:buClr>
                <a:schemeClr val="accent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6" descr="ALTA_LOGO_PMS444+173.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327025" y="4421188"/>
            <a:ext cx="1654175" cy="48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1611875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66688" indent="-166688">
              <a:buClr>
                <a:schemeClr val="tx2"/>
              </a:buClr>
              <a:defRPr/>
            </a:lvl1pPr>
            <a:lvl2pPr>
              <a:buClr>
                <a:schemeClr val="accent2"/>
              </a:buClr>
              <a:defRPr/>
            </a:lvl2pPr>
            <a:lvl3pPr>
              <a:buClr>
                <a:schemeClr val="accent1"/>
              </a:buClr>
              <a:defRPr/>
            </a:lvl3pPr>
            <a:lvl4pPr>
              <a:buClr>
                <a:schemeClr val="accent4"/>
              </a:buClr>
              <a:defRPr/>
            </a:lvl4pPr>
            <a:lvl5pPr>
              <a:buClr>
                <a:schemeClr val="accent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Picture Placeholder 10"/>
          <p:cNvSpPr>
            <a:spLocks noGrp="1"/>
          </p:cNvSpPr>
          <p:nvPr>
            <p:ph type="pic" sz="quarter" idx="11" hasCustomPrompt="1"/>
          </p:nvPr>
        </p:nvSpPr>
        <p:spPr>
          <a:xfrm>
            <a:off x="327025" y="4288168"/>
            <a:ext cx="1730375" cy="669925"/>
          </a:xfrm>
        </p:spPr>
        <p:txBody>
          <a:bodyPr anchor="ctr"/>
          <a:lstStyle>
            <a:lvl1pPr marL="0" indent="0" algn="ctr">
              <a:buNone/>
              <a:defRPr sz="1400">
                <a:solidFill>
                  <a:srgbClr val="00A7B5"/>
                </a:solidFill>
              </a:defRPr>
            </a:lvl1pPr>
          </a:lstStyle>
          <a:p>
            <a:r>
              <a:rPr lang="en-US" dirty="0" smtClean="0"/>
              <a:t>[Insert Logo Here]</a:t>
            </a:r>
            <a:endParaRPr lang="en-US" dirty="0"/>
          </a:p>
        </p:txBody>
      </p:sp>
    </p:spTree>
    <p:extLst>
      <p:ext uri="{BB962C8B-B14F-4D97-AF65-F5344CB8AC3E}">
        <p14:creationId xmlns:p14="http://schemas.microsoft.com/office/powerpoint/2010/main" xmlns="" val="1678063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3" name="Rounded Rectangle 2"/>
          <p:cNvSpPr/>
          <p:nvPr/>
        </p:nvSpPr>
        <p:spPr>
          <a:xfrm>
            <a:off x="214313" y="231775"/>
            <a:ext cx="8715375" cy="4679950"/>
          </a:xfrm>
          <a:prstGeom prst="roundRect">
            <a:avLst>
              <a:gd name="adj" fmla="val 1298"/>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4" name="Picture 11" descr="ALTA_LOGO_KO-Whi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563938" y="4062413"/>
            <a:ext cx="1981200"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 name="Straight Connector 4"/>
          <p:cNvCxnSpPr/>
          <p:nvPr/>
        </p:nvCxnSpPr>
        <p:spPr>
          <a:xfrm>
            <a:off x="214313" y="2903538"/>
            <a:ext cx="8715375"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15086" y="1843261"/>
            <a:ext cx="8713830" cy="1021556"/>
          </a:xfrm>
        </p:spPr>
        <p:txBody>
          <a:bodyPr anchor="t">
            <a:normAutofit/>
          </a:bodyPr>
          <a:lstStyle>
            <a:lvl1pPr algn="ctr">
              <a:defRPr sz="2500" b="1" cap="all" baseline="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xmlns="" val="2387126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3" name="Rounded Rectangle 2"/>
          <p:cNvSpPr/>
          <p:nvPr/>
        </p:nvSpPr>
        <p:spPr>
          <a:xfrm>
            <a:off x="214313" y="231775"/>
            <a:ext cx="8715375" cy="4679950"/>
          </a:xfrm>
          <a:prstGeom prst="roundRect">
            <a:avLst>
              <a:gd name="adj" fmla="val 1298"/>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cxnSp>
        <p:nvCxnSpPr>
          <p:cNvPr id="5" name="Straight Connector 4"/>
          <p:cNvCxnSpPr/>
          <p:nvPr/>
        </p:nvCxnSpPr>
        <p:spPr>
          <a:xfrm>
            <a:off x="214313" y="2903538"/>
            <a:ext cx="8715375"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15086" y="1843261"/>
            <a:ext cx="8713830" cy="1021556"/>
          </a:xfrm>
        </p:spPr>
        <p:txBody>
          <a:bodyPr anchor="t">
            <a:normAutofit/>
          </a:bodyPr>
          <a:lstStyle>
            <a:lvl1pPr algn="ctr">
              <a:defRPr sz="2500" b="1" cap="all" baseline="0">
                <a:solidFill>
                  <a:schemeClr val="bg1"/>
                </a:solidFill>
              </a:defRPr>
            </a:lvl1pPr>
          </a:lstStyle>
          <a:p>
            <a:r>
              <a:rPr lang="en-US" smtClean="0"/>
              <a:t>Click to edit Master title style</a:t>
            </a:r>
            <a:endParaRPr lang="en-US" dirty="0"/>
          </a:p>
        </p:txBody>
      </p:sp>
      <p:sp>
        <p:nvSpPr>
          <p:cNvPr id="6" name="Picture Placeholder 10"/>
          <p:cNvSpPr>
            <a:spLocks noGrp="1"/>
          </p:cNvSpPr>
          <p:nvPr>
            <p:ph type="pic" sz="quarter" idx="11" hasCustomPrompt="1"/>
          </p:nvPr>
        </p:nvSpPr>
        <p:spPr>
          <a:xfrm>
            <a:off x="3581400" y="3983199"/>
            <a:ext cx="1981200" cy="703006"/>
          </a:xfrm>
        </p:spPr>
        <p:txBody>
          <a:bodyPr anchor="ctr"/>
          <a:lstStyle>
            <a:lvl1pPr marL="0" indent="0" algn="ctr">
              <a:buNone/>
              <a:defRPr sz="1400">
                <a:solidFill>
                  <a:schemeClr val="bg1"/>
                </a:solidFill>
              </a:defRPr>
            </a:lvl1pPr>
          </a:lstStyle>
          <a:p>
            <a:r>
              <a:rPr lang="en-US" dirty="0" smtClean="0"/>
              <a:t>[Insert Logo Here]</a:t>
            </a:r>
            <a:endParaRPr lang="en-US" dirty="0"/>
          </a:p>
        </p:txBody>
      </p:sp>
    </p:spTree>
    <p:extLst>
      <p:ext uri="{BB962C8B-B14F-4D97-AF65-F5344CB8AC3E}">
        <p14:creationId xmlns:p14="http://schemas.microsoft.com/office/powerpoint/2010/main" xmlns="" val="844252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3" name="Rounded Rectangle 2"/>
          <p:cNvSpPr/>
          <p:nvPr/>
        </p:nvSpPr>
        <p:spPr>
          <a:xfrm>
            <a:off x="214313" y="231775"/>
            <a:ext cx="8715375" cy="4679950"/>
          </a:xfrm>
          <a:prstGeom prst="roundRect">
            <a:avLst>
              <a:gd name="adj" fmla="val 129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4" name="Picture 11" descr="ALTA_LOGO_KO-Whi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535363" y="3662363"/>
            <a:ext cx="1981200"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12"/>
          <p:cNvSpPr txBox="1">
            <a:spLocks noChangeArrowheads="1"/>
          </p:cNvSpPr>
          <p:nvPr/>
        </p:nvSpPr>
        <p:spPr bwMode="auto">
          <a:xfrm>
            <a:off x="1127125" y="4467225"/>
            <a:ext cx="6889750"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ea typeface="ＭＳ Ｐゴシック" charset="0"/>
                <a:cs typeface="ＭＳ Ｐゴシック" charset="0"/>
              </a:defRPr>
            </a:lvl1pPr>
            <a:lvl2pPr marL="742950" indent="-285750">
              <a:defRPr>
                <a:solidFill>
                  <a:schemeClr val="tx1"/>
                </a:solidFill>
                <a:latin typeface="Century Gothic" charset="0"/>
                <a:ea typeface="ＭＳ Ｐゴシック" charset="0"/>
              </a:defRPr>
            </a:lvl2pPr>
            <a:lvl3pPr marL="1143000" indent="-228600">
              <a:defRPr>
                <a:solidFill>
                  <a:schemeClr val="tx1"/>
                </a:solidFill>
                <a:latin typeface="Century Gothic" charset="0"/>
                <a:ea typeface="ＭＳ Ｐゴシック" charset="0"/>
              </a:defRPr>
            </a:lvl3pPr>
            <a:lvl4pPr marL="1600200" indent="-228600">
              <a:defRPr>
                <a:solidFill>
                  <a:schemeClr val="tx1"/>
                </a:solidFill>
                <a:latin typeface="Century Gothic" charset="0"/>
                <a:ea typeface="ＭＳ Ｐゴシック" charset="0"/>
              </a:defRPr>
            </a:lvl4pPr>
            <a:lvl5pPr marL="2057400" indent="-228600">
              <a:defRPr>
                <a:solidFill>
                  <a:schemeClr val="tx1"/>
                </a:solidFill>
                <a:latin typeface="Century Gothic" charset="0"/>
                <a:ea typeface="ＭＳ Ｐゴシック" charset="0"/>
              </a:defRPr>
            </a:lvl5pPr>
            <a:lvl6pPr marL="2514600" indent="-228600" fontAlgn="base">
              <a:spcBef>
                <a:spcPct val="0"/>
              </a:spcBef>
              <a:spcAft>
                <a:spcPct val="0"/>
              </a:spcAft>
              <a:defRPr>
                <a:solidFill>
                  <a:schemeClr val="tx1"/>
                </a:solidFill>
                <a:latin typeface="Century Gothic" charset="0"/>
                <a:ea typeface="ＭＳ Ｐゴシック" charset="0"/>
              </a:defRPr>
            </a:lvl6pPr>
            <a:lvl7pPr marL="2971800" indent="-228600" fontAlgn="base">
              <a:spcBef>
                <a:spcPct val="0"/>
              </a:spcBef>
              <a:spcAft>
                <a:spcPct val="0"/>
              </a:spcAft>
              <a:defRPr>
                <a:solidFill>
                  <a:schemeClr val="tx1"/>
                </a:solidFill>
                <a:latin typeface="Century Gothic" charset="0"/>
                <a:ea typeface="ＭＳ Ｐゴシック" charset="0"/>
              </a:defRPr>
            </a:lvl7pPr>
            <a:lvl8pPr marL="3429000" indent="-228600" fontAlgn="base">
              <a:spcBef>
                <a:spcPct val="0"/>
              </a:spcBef>
              <a:spcAft>
                <a:spcPct val="0"/>
              </a:spcAft>
              <a:defRPr>
                <a:solidFill>
                  <a:schemeClr val="tx1"/>
                </a:solidFill>
                <a:latin typeface="Century Gothic" charset="0"/>
                <a:ea typeface="ＭＳ Ｐゴシック" charset="0"/>
              </a:defRPr>
            </a:lvl8pPr>
            <a:lvl9pPr marL="3886200" indent="-228600" fontAlgn="base">
              <a:spcBef>
                <a:spcPct val="0"/>
              </a:spcBef>
              <a:spcAft>
                <a:spcPct val="0"/>
              </a:spcAft>
              <a:defRPr>
                <a:solidFill>
                  <a:schemeClr val="tx1"/>
                </a:solidFill>
                <a:latin typeface="Century Gothic" charset="0"/>
                <a:ea typeface="ＭＳ Ｐゴシック" charset="0"/>
              </a:defRPr>
            </a:lvl9pPr>
          </a:lstStyle>
          <a:p>
            <a:pPr algn="ctr">
              <a:defRPr/>
            </a:pPr>
            <a:r>
              <a:rPr lang="en-US" sz="700" dirty="0" smtClean="0">
                <a:solidFill>
                  <a:srgbClr val="FFFFFF"/>
                </a:solidFill>
              </a:rPr>
              <a:t>1800 M Street, NW, Suite 300S, Washington, D.C. 20036-5843   </a:t>
            </a:r>
            <a:r>
              <a:rPr lang="en-US" sz="700" dirty="0" smtClean="0">
                <a:solidFill>
                  <a:srgbClr val="00A7B5"/>
                </a:solidFill>
              </a:rPr>
              <a:t>|</a:t>
            </a:r>
            <a:r>
              <a:rPr lang="en-US" sz="700" dirty="0" smtClean="0">
                <a:solidFill>
                  <a:srgbClr val="FFFFFF"/>
                </a:solidFill>
              </a:rPr>
              <a:t>   P. 202.296.3671   </a:t>
            </a:r>
            <a:r>
              <a:rPr lang="en-US" sz="700" dirty="0" smtClean="0">
                <a:solidFill>
                  <a:srgbClr val="00A7B5"/>
                </a:solidFill>
              </a:rPr>
              <a:t>|</a:t>
            </a:r>
            <a:r>
              <a:rPr lang="en-US" sz="700" dirty="0" smtClean="0">
                <a:solidFill>
                  <a:srgbClr val="FFFFFF"/>
                </a:solidFill>
              </a:rPr>
              <a:t>    F. 202.223.5843   </a:t>
            </a:r>
            <a:r>
              <a:rPr lang="en-US" sz="700" dirty="0" smtClean="0">
                <a:solidFill>
                  <a:srgbClr val="00A7B5"/>
                </a:solidFill>
              </a:rPr>
              <a:t>|</a:t>
            </a:r>
            <a:r>
              <a:rPr lang="en-US" sz="700" dirty="0" smtClean="0">
                <a:solidFill>
                  <a:srgbClr val="FFFFFF"/>
                </a:solidFill>
              </a:rPr>
              <a:t>   homeclosing101.org</a:t>
            </a:r>
          </a:p>
        </p:txBody>
      </p:sp>
      <p:sp>
        <p:nvSpPr>
          <p:cNvPr id="2" name="Title 1"/>
          <p:cNvSpPr>
            <a:spLocks noGrp="1"/>
          </p:cNvSpPr>
          <p:nvPr>
            <p:ph type="title"/>
          </p:nvPr>
        </p:nvSpPr>
        <p:spPr>
          <a:xfrm>
            <a:off x="215858" y="2176112"/>
            <a:ext cx="8713830" cy="1021556"/>
          </a:xfrm>
        </p:spPr>
        <p:txBody>
          <a:bodyPr anchor="t">
            <a:normAutofit/>
          </a:bodyPr>
          <a:lstStyle>
            <a:lvl1pPr algn="ctr">
              <a:defRPr sz="2500" b="1" cap="all">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xmlns="" val="2676943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ounded Rectangle 3"/>
          <p:cNvSpPr/>
          <p:nvPr/>
        </p:nvSpPr>
        <p:spPr>
          <a:xfrm>
            <a:off x="214313" y="231775"/>
            <a:ext cx="8715375" cy="4679950"/>
          </a:xfrm>
          <a:prstGeom prst="roundRect">
            <a:avLst>
              <a:gd name="adj" fmla="val 129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214313" y="2903538"/>
            <a:ext cx="8047037"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5800" y="1722167"/>
            <a:ext cx="7575884" cy="1102519"/>
          </a:xfrm>
        </p:spPr>
        <p:txBody>
          <a:bodyPr>
            <a:normAutofit/>
          </a:bodyPr>
          <a:lstStyle>
            <a:lvl1pPr>
              <a:defRPr sz="25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994588"/>
            <a:ext cx="7575884" cy="102873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696941" y="4124913"/>
            <a:ext cx="3162300" cy="244149"/>
          </a:xfrm>
        </p:spPr>
        <p:txBody>
          <a:bodyPr/>
          <a:lstStyle>
            <a:lvl1pPr marL="0" indent="0">
              <a:buNone/>
              <a:defRPr sz="900" baseline="0">
                <a:solidFill>
                  <a:srgbClr val="FFFFFF"/>
                </a:solidFill>
              </a:defRPr>
            </a:lvl1pPr>
            <a:lvl2pPr marL="457200" indent="0">
              <a:buNone/>
              <a:defRPr sz="700">
                <a:solidFill>
                  <a:srgbClr val="FFFFFF"/>
                </a:solidFill>
              </a:defRPr>
            </a:lvl2pPr>
            <a:lvl3pPr marL="914400" indent="0">
              <a:buNone/>
              <a:defRPr sz="700">
                <a:solidFill>
                  <a:srgbClr val="FFFFFF"/>
                </a:solidFill>
              </a:defRPr>
            </a:lvl3pPr>
            <a:lvl4pPr marL="1371600" indent="0">
              <a:buNone/>
              <a:defRPr sz="700">
                <a:solidFill>
                  <a:srgbClr val="FFFFFF"/>
                </a:solidFill>
              </a:defRPr>
            </a:lvl4pPr>
            <a:lvl5pPr marL="1828800" indent="0">
              <a:buNone/>
              <a:defRPr sz="700">
                <a:solidFill>
                  <a:srgbClr val="FFFFFF"/>
                </a:solidFill>
              </a:defRPr>
            </a:lvl5pPr>
          </a:lstStyle>
          <a:p>
            <a:pPr lvl="0"/>
            <a:r>
              <a:rPr lang="en-US" dirty="0" smtClean="0"/>
              <a:t>[Insert Date Here]</a:t>
            </a:r>
            <a:endParaRPr lang="en-US" dirty="0"/>
          </a:p>
        </p:txBody>
      </p:sp>
      <p:sp>
        <p:nvSpPr>
          <p:cNvPr id="12" name="Picture Placeholder 10"/>
          <p:cNvSpPr>
            <a:spLocks noGrp="1"/>
          </p:cNvSpPr>
          <p:nvPr>
            <p:ph type="pic" sz="quarter" idx="11" hasCustomPrompt="1"/>
          </p:nvPr>
        </p:nvSpPr>
        <p:spPr>
          <a:xfrm>
            <a:off x="685800" y="514350"/>
            <a:ext cx="2362200" cy="838200"/>
          </a:xfrm>
        </p:spPr>
        <p:txBody>
          <a:bodyPr anchor="ctr"/>
          <a:lstStyle>
            <a:lvl1pPr marL="0" indent="0" algn="ctr">
              <a:buNone/>
              <a:defRPr sz="1400">
                <a:solidFill>
                  <a:schemeClr val="bg1"/>
                </a:solidFill>
              </a:defRPr>
            </a:lvl1pPr>
          </a:lstStyle>
          <a:p>
            <a:r>
              <a:rPr lang="en-US" dirty="0" smtClean="0"/>
              <a:t>[Insert Logo Here]</a:t>
            </a:r>
            <a:endParaRPr lang="en-US" dirty="0"/>
          </a:p>
        </p:txBody>
      </p:sp>
      <p:sp>
        <p:nvSpPr>
          <p:cNvPr id="16" name="Text Placeholder 15"/>
          <p:cNvSpPr>
            <a:spLocks noGrp="1"/>
          </p:cNvSpPr>
          <p:nvPr>
            <p:ph type="body" sz="quarter" idx="12" hasCustomPrompt="1"/>
          </p:nvPr>
        </p:nvSpPr>
        <p:spPr>
          <a:xfrm>
            <a:off x="685800" y="4467225"/>
            <a:ext cx="5597676" cy="274638"/>
          </a:xfrm>
        </p:spPr>
        <p:txBody>
          <a:bodyPr/>
          <a:lstStyle>
            <a:lvl1pPr marL="0" indent="0">
              <a:buNone/>
              <a:defRPr sz="700">
                <a:solidFill>
                  <a:schemeClr val="bg1"/>
                </a:solidFill>
              </a:defRPr>
            </a:lvl1pPr>
            <a:lvl2pPr marL="457200" indent="0">
              <a:buNone/>
              <a:defRPr sz="700">
                <a:solidFill>
                  <a:schemeClr val="bg1"/>
                </a:solidFill>
              </a:defRPr>
            </a:lvl2pPr>
            <a:lvl3pPr marL="914400" indent="0">
              <a:buNone/>
              <a:defRPr sz="700">
                <a:solidFill>
                  <a:schemeClr val="bg1"/>
                </a:solidFill>
              </a:defRPr>
            </a:lvl3pPr>
            <a:lvl4pPr marL="1371600" indent="0">
              <a:buNone/>
              <a:defRPr sz="700">
                <a:solidFill>
                  <a:schemeClr val="bg1"/>
                </a:solidFill>
              </a:defRPr>
            </a:lvl4pPr>
            <a:lvl5pPr marL="1828800" indent="0">
              <a:buNone/>
              <a:defRPr sz="700">
                <a:solidFill>
                  <a:schemeClr val="bg1"/>
                </a:solidFill>
              </a:defRPr>
            </a:lvl5pPr>
          </a:lstStyle>
          <a:p>
            <a:pPr lvl="0"/>
            <a:r>
              <a:rPr lang="en-US" dirty="0" smtClean="0"/>
              <a:t>[Insert Address Here]</a:t>
            </a:r>
            <a:endParaRPr lang="en-US" dirty="0"/>
          </a:p>
        </p:txBody>
      </p:sp>
    </p:spTree>
    <p:extLst>
      <p:ext uri="{BB962C8B-B14F-4D97-AF65-F5344CB8AC3E}">
        <p14:creationId xmlns="" xmlns:p14="http://schemas.microsoft.com/office/powerpoint/2010/main" val="3794261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3" name="Rounded Rectangle 2"/>
          <p:cNvSpPr/>
          <p:nvPr/>
        </p:nvSpPr>
        <p:spPr>
          <a:xfrm>
            <a:off x="214313" y="231775"/>
            <a:ext cx="8715375" cy="4679950"/>
          </a:xfrm>
          <a:prstGeom prst="roundRect">
            <a:avLst>
              <a:gd name="adj" fmla="val 129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215858" y="2176112"/>
            <a:ext cx="8713830" cy="1021556"/>
          </a:xfrm>
        </p:spPr>
        <p:txBody>
          <a:bodyPr anchor="t">
            <a:normAutofit/>
          </a:bodyPr>
          <a:lstStyle>
            <a:lvl1pPr algn="ctr">
              <a:defRPr sz="2500" b="1" cap="all">
                <a:solidFill>
                  <a:schemeClr val="bg1"/>
                </a:solidFill>
              </a:defRPr>
            </a:lvl1pPr>
          </a:lstStyle>
          <a:p>
            <a:r>
              <a:rPr lang="en-US" smtClean="0"/>
              <a:t>Click to edit Master title style</a:t>
            </a:r>
            <a:endParaRPr lang="en-US" dirty="0"/>
          </a:p>
        </p:txBody>
      </p:sp>
      <p:sp>
        <p:nvSpPr>
          <p:cNvPr id="6" name="Picture Placeholder 10"/>
          <p:cNvSpPr>
            <a:spLocks noGrp="1"/>
          </p:cNvSpPr>
          <p:nvPr>
            <p:ph type="pic" sz="quarter" idx="11" hasCustomPrompt="1"/>
          </p:nvPr>
        </p:nvSpPr>
        <p:spPr>
          <a:xfrm>
            <a:off x="3581400" y="3669579"/>
            <a:ext cx="1981200" cy="703006"/>
          </a:xfrm>
        </p:spPr>
        <p:txBody>
          <a:bodyPr anchor="ctr"/>
          <a:lstStyle>
            <a:lvl1pPr marL="0" indent="0" algn="ctr">
              <a:buNone/>
              <a:defRPr sz="1400">
                <a:solidFill>
                  <a:schemeClr val="bg1"/>
                </a:solidFill>
              </a:defRPr>
            </a:lvl1pPr>
          </a:lstStyle>
          <a:p>
            <a:r>
              <a:rPr lang="en-US" dirty="0" smtClean="0"/>
              <a:t>[Insert Logo Here]</a:t>
            </a:r>
            <a:endParaRPr lang="en-US" dirty="0"/>
          </a:p>
        </p:txBody>
      </p:sp>
      <p:sp>
        <p:nvSpPr>
          <p:cNvPr id="8" name="Text Placeholder 15"/>
          <p:cNvSpPr>
            <a:spLocks noGrp="1"/>
          </p:cNvSpPr>
          <p:nvPr>
            <p:ph type="body" sz="quarter" idx="12" hasCustomPrompt="1"/>
          </p:nvPr>
        </p:nvSpPr>
        <p:spPr>
          <a:xfrm>
            <a:off x="685800" y="4467225"/>
            <a:ext cx="5597676" cy="274638"/>
          </a:xfrm>
        </p:spPr>
        <p:txBody>
          <a:bodyPr/>
          <a:lstStyle>
            <a:lvl1pPr marL="0" indent="0">
              <a:buNone/>
              <a:defRPr sz="700">
                <a:solidFill>
                  <a:schemeClr val="bg1"/>
                </a:solidFill>
              </a:defRPr>
            </a:lvl1pPr>
            <a:lvl2pPr marL="457200" indent="0">
              <a:buNone/>
              <a:defRPr sz="700">
                <a:solidFill>
                  <a:schemeClr val="bg1"/>
                </a:solidFill>
              </a:defRPr>
            </a:lvl2pPr>
            <a:lvl3pPr marL="914400" indent="0">
              <a:buNone/>
              <a:defRPr sz="700">
                <a:solidFill>
                  <a:schemeClr val="bg1"/>
                </a:solidFill>
              </a:defRPr>
            </a:lvl3pPr>
            <a:lvl4pPr marL="1371600" indent="0">
              <a:buNone/>
              <a:defRPr sz="700">
                <a:solidFill>
                  <a:schemeClr val="bg1"/>
                </a:solidFill>
              </a:defRPr>
            </a:lvl4pPr>
            <a:lvl5pPr marL="1828800" indent="0">
              <a:buNone/>
              <a:defRPr sz="700">
                <a:solidFill>
                  <a:schemeClr val="bg1"/>
                </a:solidFill>
              </a:defRPr>
            </a:lvl5pPr>
          </a:lstStyle>
          <a:p>
            <a:pPr lvl="0"/>
            <a:r>
              <a:rPr lang="en-US" dirty="0" smtClean="0"/>
              <a:t>[Insert Address Here]</a:t>
            </a:r>
            <a:endParaRPr lang="en-US" dirty="0"/>
          </a:p>
        </p:txBody>
      </p:sp>
    </p:spTree>
    <p:extLst>
      <p:ext uri="{BB962C8B-B14F-4D97-AF65-F5344CB8AC3E}">
        <p14:creationId xmlns:p14="http://schemas.microsoft.com/office/powerpoint/2010/main" xmlns="" val="116466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66688" indent="-166688">
              <a:buClr>
                <a:schemeClr val="tx2"/>
              </a:buClr>
              <a:defRPr/>
            </a:lvl1pPr>
            <a:lvl2pPr>
              <a:buClr>
                <a:schemeClr val="accent2"/>
              </a:buClr>
              <a:defRPr/>
            </a:lvl2pPr>
            <a:lvl3pPr>
              <a:buClr>
                <a:schemeClr val="accent1"/>
              </a:buClr>
              <a:defRPr/>
            </a:lvl3pPr>
            <a:lvl4pPr>
              <a:buClr>
                <a:schemeClr val="accent4"/>
              </a:buClr>
              <a:defRPr/>
            </a:lvl4pPr>
            <a:lvl5pPr>
              <a:buClr>
                <a:schemeClr val="accent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6" descr="ALTA_LOGO_PMS444+173.png"/>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327025" y="4421188"/>
            <a:ext cx="1654175" cy="48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611875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78063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ounded Rectangle 2"/>
          <p:cNvSpPr/>
          <p:nvPr/>
        </p:nvSpPr>
        <p:spPr>
          <a:xfrm>
            <a:off x="214313" y="231775"/>
            <a:ext cx="8715375" cy="4679950"/>
          </a:xfrm>
          <a:prstGeom prst="roundRect">
            <a:avLst>
              <a:gd name="adj" fmla="val 1298"/>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Picture 11" descr="ALTA_LOGO_KO-White.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3563938" y="4062413"/>
            <a:ext cx="1981200"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 name="Straight Connector 4"/>
          <p:cNvCxnSpPr/>
          <p:nvPr/>
        </p:nvCxnSpPr>
        <p:spPr>
          <a:xfrm>
            <a:off x="214313" y="2903538"/>
            <a:ext cx="8715375"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15086" y="1843261"/>
            <a:ext cx="8713830" cy="1021556"/>
          </a:xfrm>
        </p:spPr>
        <p:txBody>
          <a:bodyPr anchor="t">
            <a:normAutofit/>
          </a:bodyPr>
          <a:lstStyle>
            <a:lvl1pPr algn="ctr">
              <a:defRPr sz="2500" b="1" cap="all" baseline="0">
                <a:solidFill>
                  <a:schemeClr val="bg1"/>
                </a:solidFill>
              </a:defRPr>
            </a:lvl1pPr>
          </a:lstStyle>
          <a:p>
            <a:r>
              <a:rPr lang="en-US" smtClean="0"/>
              <a:t>Click to edit Master title style</a:t>
            </a:r>
            <a:endParaRPr lang="en-US" dirty="0"/>
          </a:p>
        </p:txBody>
      </p:sp>
    </p:spTree>
    <p:extLst>
      <p:ext uri="{BB962C8B-B14F-4D97-AF65-F5344CB8AC3E}">
        <p14:creationId xmlns="" xmlns:p14="http://schemas.microsoft.com/office/powerpoint/2010/main" val="2387126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Rounded Rectangle 2"/>
          <p:cNvSpPr/>
          <p:nvPr/>
        </p:nvSpPr>
        <p:spPr>
          <a:xfrm>
            <a:off x="214313" y="231775"/>
            <a:ext cx="8715375" cy="4679950"/>
          </a:xfrm>
          <a:prstGeom prst="roundRect">
            <a:avLst>
              <a:gd name="adj" fmla="val 1298"/>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214313" y="2903538"/>
            <a:ext cx="8715375"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15086" y="1843261"/>
            <a:ext cx="8713830" cy="1021556"/>
          </a:xfrm>
        </p:spPr>
        <p:txBody>
          <a:bodyPr anchor="t">
            <a:normAutofit/>
          </a:bodyPr>
          <a:lstStyle>
            <a:lvl1pPr algn="ctr">
              <a:defRPr sz="2500" b="1" cap="all" baseline="0">
                <a:solidFill>
                  <a:schemeClr val="bg1"/>
                </a:solidFill>
              </a:defRPr>
            </a:lvl1pPr>
          </a:lstStyle>
          <a:p>
            <a:r>
              <a:rPr lang="en-US" smtClean="0"/>
              <a:t>Click to edit Master title style</a:t>
            </a:r>
            <a:endParaRPr lang="en-US" dirty="0"/>
          </a:p>
        </p:txBody>
      </p:sp>
      <p:sp>
        <p:nvSpPr>
          <p:cNvPr id="6" name="Picture Placeholder 10"/>
          <p:cNvSpPr>
            <a:spLocks noGrp="1"/>
          </p:cNvSpPr>
          <p:nvPr>
            <p:ph type="pic" sz="quarter" idx="11" hasCustomPrompt="1"/>
          </p:nvPr>
        </p:nvSpPr>
        <p:spPr>
          <a:xfrm>
            <a:off x="3581400" y="3983199"/>
            <a:ext cx="1981200" cy="703006"/>
          </a:xfrm>
        </p:spPr>
        <p:txBody>
          <a:bodyPr anchor="ctr"/>
          <a:lstStyle>
            <a:lvl1pPr marL="0" indent="0" algn="ctr">
              <a:buNone/>
              <a:defRPr sz="1400">
                <a:solidFill>
                  <a:schemeClr val="bg1"/>
                </a:solidFill>
              </a:defRPr>
            </a:lvl1pPr>
          </a:lstStyle>
          <a:p>
            <a:r>
              <a:rPr lang="en-US" dirty="0" smtClean="0"/>
              <a:t>[Insert Logo Here]</a:t>
            </a:r>
            <a:endParaRPr lang="en-US" dirty="0"/>
          </a:p>
        </p:txBody>
      </p:sp>
    </p:spTree>
    <p:extLst>
      <p:ext uri="{BB962C8B-B14F-4D97-AF65-F5344CB8AC3E}">
        <p14:creationId xmlns="" xmlns:p14="http://schemas.microsoft.com/office/powerpoint/2010/main" val="844252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8782050" y="4192588"/>
            <a:ext cx="361950"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charset="0"/>
                <a:ea typeface="ＭＳ Ｐゴシック" charset="0"/>
                <a:cs typeface="ＭＳ Ｐゴシック" charset="0"/>
              </a:defRPr>
            </a:lvl1pPr>
            <a:lvl2pPr marL="742950" indent="-285750">
              <a:defRPr>
                <a:solidFill>
                  <a:schemeClr val="tx1"/>
                </a:solidFill>
                <a:latin typeface="Century Gothic" charset="0"/>
                <a:ea typeface="ＭＳ Ｐゴシック" charset="0"/>
              </a:defRPr>
            </a:lvl2pPr>
            <a:lvl3pPr marL="1143000" indent="-228600">
              <a:defRPr>
                <a:solidFill>
                  <a:schemeClr val="tx1"/>
                </a:solidFill>
                <a:latin typeface="Century Gothic" charset="0"/>
                <a:ea typeface="ＭＳ Ｐゴシック" charset="0"/>
              </a:defRPr>
            </a:lvl3pPr>
            <a:lvl4pPr marL="1600200" indent="-228600">
              <a:defRPr>
                <a:solidFill>
                  <a:schemeClr val="tx1"/>
                </a:solidFill>
                <a:latin typeface="Century Gothic" charset="0"/>
                <a:ea typeface="ＭＳ Ｐゴシック" charset="0"/>
              </a:defRPr>
            </a:lvl4pPr>
            <a:lvl5pPr marL="2057400" indent="-228600">
              <a:defRPr>
                <a:solidFill>
                  <a:schemeClr val="tx1"/>
                </a:solidFill>
                <a:latin typeface="Century Gothic" charset="0"/>
                <a:ea typeface="ＭＳ Ｐゴシック" charset="0"/>
              </a:defRPr>
            </a:lvl5pPr>
            <a:lvl6pPr marL="2514600" indent="-228600" fontAlgn="base">
              <a:spcBef>
                <a:spcPct val="0"/>
              </a:spcBef>
              <a:spcAft>
                <a:spcPct val="0"/>
              </a:spcAft>
              <a:defRPr>
                <a:solidFill>
                  <a:schemeClr val="tx1"/>
                </a:solidFill>
                <a:latin typeface="Century Gothic" charset="0"/>
                <a:ea typeface="ＭＳ Ｐゴシック" charset="0"/>
              </a:defRPr>
            </a:lvl6pPr>
            <a:lvl7pPr marL="2971800" indent="-228600" fontAlgn="base">
              <a:spcBef>
                <a:spcPct val="0"/>
              </a:spcBef>
              <a:spcAft>
                <a:spcPct val="0"/>
              </a:spcAft>
              <a:defRPr>
                <a:solidFill>
                  <a:schemeClr val="tx1"/>
                </a:solidFill>
                <a:latin typeface="Century Gothic" charset="0"/>
                <a:ea typeface="ＭＳ Ｐゴシック" charset="0"/>
              </a:defRPr>
            </a:lvl7pPr>
            <a:lvl8pPr marL="3429000" indent="-228600" fontAlgn="base">
              <a:spcBef>
                <a:spcPct val="0"/>
              </a:spcBef>
              <a:spcAft>
                <a:spcPct val="0"/>
              </a:spcAft>
              <a:defRPr>
                <a:solidFill>
                  <a:schemeClr val="tx1"/>
                </a:solidFill>
                <a:latin typeface="Century Gothic" charset="0"/>
                <a:ea typeface="ＭＳ Ｐゴシック" charset="0"/>
              </a:defRPr>
            </a:lvl8pPr>
            <a:lvl9pPr marL="3886200" indent="-228600" fontAlgn="base">
              <a:spcBef>
                <a:spcPct val="0"/>
              </a:spcBef>
              <a:spcAft>
                <a:spcPct val="0"/>
              </a:spcAft>
              <a:defRPr>
                <a:solidFill>
                  <a:schemeClr val="tx1"/>
                </a:solidFill>
                <a:latin typeface="Century Gothic" charset="0"/>
                <a:ea typeface="ＭＳ Ｐゴシック" charset="0"/>
              </a:defRPr>
            </a:lvl9pPr>
          </a:lstStyle>
          <a:p>
            <a:pPr algn="ctr">
              <a:defRPr/>
            </a:pPr>
            <a:fld id="{218693C0-9112-D543-B75E-D9B66E3E25F9}" type="slidenum">
              <a:rPr lang="en-US" sz="900" smtClean="0">
                <a:solidFill>
                  <a:srgbClr val="101B42"/>
                </a:solidFill>
              </a:rPr>
              <a:pPr algn="ctr">
                <a:defRPr/>
              </a:pPr>
              <a:t>‹#›</a:t>
            </a:fld>
            <a:endParaRPr lang="en-US" sz="900" dirty="0" smtClean="0">
              <a:solidFill>
                <a:srgbClr val="101B42"/>
              </a:solidFill>
            </a:endParaRPr>
          </a:p>
        </p:txBody>
      </p:sp>
      <p:cxnSp>
        <p:nvCxnSpPr>
          <p:cNvPr id="6" name="Straight Connector 5"/>
          <p:cNvCxnSpPr/>
          <p:nvPr/>
        </p:nvCxnSpPr>
        <p:spPr>
          <a:xfrm>
            <a:off x="8770938" y="4421188"/>
            <a:ext cx="400050"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4274"/>
            <a:ext cx="4038600" cy="287450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64274"/>
            <a:ext cx="4038600" cy="287450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ALTA_LOGO_PMS444+173.png"/>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327025" y="4421188"/>
            <a:ext cx="1654175" cy="48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0139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5" name="Picture 6" descr="ALTA_LOGO_PMS444+173.png"/>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327025" y="4421188"/>
            <a:ext cx="1654175" cy="48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825291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6" descr="ALTA_LOGO_PMS444+173.png"/>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327025" y="4421188"/>
            <a:ext cx="1654175" cy="48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36753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95487"/>
            <a:ext cx="822960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dirty="0"/>
              <a:t>Master title style, Century Gothic, 28 pts., sentence case, bold, </a:t>
            </a:r>
            <a:r>
              <a:rPr lang="en-US" dirty="0" smtClean="0"/>
              <a:t>aqua</a:t>
            </a:r>
            <a:endParaRPr lang="en-US" dirty="0"/>
          </a:p>
        </p:txBody>
      </p:sp>
      <p:sp>
        <p:nvSpPr>
          <p:cNvPr id="1027" name="Text Placeholder 2"/>
          <p:cNvSpPr>
            <a:spLocks noGrp="1"/>
          </p:cNvSpPr>
          <p:nvPr>
            <p:ph type="body" idx="1"/>
          </p:nvPr>
        </p:nvSpPr>
        <p:spPr bwMode="auto">
          <a:xfrm>
            <a:off x="457200" y="1200150"/>
            <a:ext cx="8229600" cy="295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8" r:id="rId1"/>
    <p:sldLayoutId id="2147483686" r:id="rId2"/>
    <p:sldLayoutId id="2147483679" r:id="rId3"/>
    <p:sldLayoutId id="2147483688" r:id="rId4"/>
    <p:sldLayoutId id="2147483680" r:id="rId5"/>
    <p:sldLayoutId id="2147483687" r:id="rId6"/>
    <p:sldLayoutId id="2147483681" r:id="rId7"/>
    <p:sldLayoutId id="2147483682" r:id="rId8"/>
    <p:sldLayoutId id="2147483683" r:id="rId9"/>
    <p:sldLayoutId id="2147483684" r:id="rId10"/>
    <p:sldLayoutId id="2147483685" r:id="rId11"/>
    <p:sldLayoutId id="2147483689" r:id="rId12"/>
    <p:sldLayoutId id="2147483705" r:id="rId13"/>
    <p:sldLayoutId id="2147483706" r:id="rId14"/>
    <p:sldLayoutId id="2147483707" r:id="rId15"/>
    <p:sldLayoutId id="2147483708" r:id="rId16"/>
    <p:sldLayoutId id="2147483709" r:id="rId17"/>
    <p:sldLayoutId id="2147483710" r:id="rId18"/>
    <p:sldLayoutId id="2147483715" r:id="rId19"/>
    <p:sldLayoutId id="2147483716" r:id="rId20"/>
  </p:sldLayoutIdLst>
  <p:txStyles>
    <p:titleStyle>
      <a:lvl1pPr algn="l" defTabSz="457200" rtl="0" eaLnBrk="1" fontAlgn="base" hangingPunct="1">
        <a:spcBef>
          <a:spcPct val="0"/>
        </a:spcBef>
        <a:spcAft>
          <a:spcPct val="0"/>
        </a:spcAft>
        <a:defRPr sz="2800" b="1" kern="1200">
          <a:solidFill>
            <a:srgbClr val="00A7B5"/>
          </a:solidFill>
          <a:latin typeface="+mj-lt"/>
          <a:ea typeface="ＭＳ Ｐゴシック" charset="0"/>
          <a:cs typeface="ＭＳ Ｐゴシック" charset="0"/>
        </a:defRPr>
      </a:lvl1pPr>
      <a:lvl2pPr algn="l" defTabSz="457200" rtl="0" eaLnBrk="1" fontAlgn="base" hangingPunct="1">
        <a:spcBef>
          <a:spcPct val="0"/>
        </a:spcBef>
        <a:spcAft>
          <a:spcPct val="0"/>
        </a:spcAft>
        <a:defRPr sz="2500" b="1">
          <a:solidFill>
            <a:srgbClr val="00A7B5"/>
          </a:solidFill>
          <a:latin typeface="Century Gothic" charset="0"/>
          <a:ea typeface="ＭＳ Ｐゴシック" charset="0"/>
          <a:cs typeface="ＭＳ Ｐゴシック" charset="0"/>
        </a:defRPr>
      </a:lvl2pPr>
      <a:lvl3pPr algn="l" defTabSz="457200" rtl="0" eaLnBrk="1" fontAlgn="base" hangingPunct="1">
        <a:spcBef>
          <a:spcPct val="0"/>
        </a:spcBef>
        <a:spcAft>
          <a:spcPct val="0"/>
        </a:spcAft>
        <a:defRPr sz="2500" b="1">
          <a:solidFill>
            <a:srgbClr val="00A7B5"/>
          </a:solidFill>
          <a:latin typeface="Century Gothic" charset="0"/>
          <a:ea typeface="ＭＳ Ｐゴシック" charset="0"/>
          <a:cs typeface="ＭＳ Ｐゴシック" charset="0"/>
        </a:defRPr>
      </a:lvl3pPr>
      <a:lvl4pPr algn="l" defTabSz="457200" rtl="0" eaLnBrk="1" fontAlgn="base" hangingPunct="1">
        <a:spcBef>
          <a:spcPct val="0"/>
        </a:spcBef>
        <a:spcAft>
          <a:spcPct val="0"/>
        </a:spcAft>
        <a:defRPr sz="2500" b="1">
          <a:solidFill>
            <a:srgbClr val="00A7B5"/>
          </a:solidFill>
          <a:latin typeface="Century Gothic" charset="0"/>
          <a:ea typeface="ＭＳ Ｐゴシック" charset="0"/>
          <a:cs typeface="ＭＳ Ｐゴシック" charset="0"/>
        </a:defRPr>
      </a:lvl4pPr>
      <a:lvl5pPr algn="l" defTabSz="457200" rtl="0" eaLnBrk="1" fontAlgn="base" hangingPunct="1">
        <a:spcBef>
          <a:spcPct val="0"/>
        </a:spcBef>
        <a:spcAft>
          <a:spcPct val="0"/>
        </a:spcAft>
        <a:defRPr sz="2500" b="1">
          <a:solidFill>
            <a:srgbClr val="00A7B5"/>
          </a:solidFill>
          <a:latin typeface="Century Gothic" charset="0"/>
          <a:ea typeface="ＭＳ Ｐゴシック" charset="0"/>
          <a:cs typeface="ＭＳ Ｐゴシック" charset="0"/>
        </a:defRPr>
      </a:lvl5pPr>
      <a:lvl6pPr marL="457200" algn="l" defTabSz="457200" rtl="0" eaLnBrk="1" fontAlgn="base" hangingPunct="1">
        <a:spcBef>
          <a:spcPct val="0"/>
        </a:spcBef>
        <a:spcAft>
          <a:spcPct val="0"/>
        </a:spcAft>
        <a:defRPr sz="3000" b="1">
          <a:solidFill>
            <a:srgbClr val="00A7B5"/>
          </a:solidFill>
          <a:latin typeface="Century Gothic" charset="0"/>
          <a:ea typeface="ＭＳ Ｐゴシック" charset="0"/>
          <a:cs typeface="ＭＳ Ｐゴシック" charset="0"/>
        </a:defRPr>
      </a:lvl6pPr>
      <a:lvl7pPr marL="914400" algn="l" defTabSz="457200" rtl="0" eaLnBrk="1" fontAlgn="base" hangingPunct="1">
        <a:spcBef>
          <a:spcPct val="0"/>
        </a:spcBef>
        <a:spcAft>
          <a:spcPct val="0"/>
        </a:spcAft>
        <a:defRPr sz="3000" b="1">
          <a:solidFill>
            <a:srgbClr val="00A7B5"/>
          </a:solidFill>
          <a:latin typeface="Century Gothic" charset="0"/>
          <a:ea typeface="ＭＳ Ｐゴシック" charset="0"/>
          <a:cs typeface="ＭＳ Ｐゴシック" charset="0"/>
        </a:defRPr>
      </a:lvl7pPr>
      <a:lvl8pPr marL="1371600" algn="l" defTabSz="457200" rtl="0" eaLnBrk="1" fontAlgn="base" hangingPunct="1">
        <a:spcBef>
          <a:spcPct val="0"/>
        </a:spcBef>
        <a:spcAft>
          <a:spcPct val="0"/>
        </a:spcAft>
        <a:defRPr sz="3000" b="1">
          <a:solidFill>
            <a:srgbClr val="00A7B5"/>
          </a:solidFill>
          <a:latin typeface="Century Gothic" charset="0"/>
          <a:ea typeface="ＭＳ Ｐゴシック" charset="0"/>
          <a:cs typeface="ＭＳ Ｐゴシック" charset="0"/>
        </a:defRPr>
      </a:lvl8pPr>
      <a:lvl9pPr marL="1828800" algn="l" defTabSz="457200" rtl="0" eaLnBrk="1" fontAlgn="base" hangingPunct="1">
        <a:spcBef>
          <a:spcPct val="0"/>
        </a:spcBef>
        <a:spcAft>
          <a:spcPct val="0"/>
        </a:spcAft>
        <a:defRPr sz="3000" b="1">
          <a:solidFill>
            <a:srgbClr val="00A7B5"/>
          </a:solidFill>
          <a:latin typeface="Century Gothic" charset="0"/>
          <a:ea typeface="ＭＳ Ｐゴシック" charset="0"/>
          <a:cs typeface="ＭＳ Ｐゴシック" charset="0"/>
        </a:defRPr>
      </a:lvl9pPr>
    </p:titleStyle>
    <p:bodyStyle>
      <a:lvl1pPr marL="166688" indent="-166688" algn="l" defTabSz="457200" rtl="0" eaLnBrk="1" fontAlgn="base" hangingPunct="1">
        <a:spcBef>
          <a:spcPct val="20000"/>
        </a:spcBef>
        <a:spcAft>
          <a:spcPct val="0"/>
        </a:spcAft>
        <a:buClr>
          <a:schemeClr val="tx2"/>
        </a:buClr>
        <a:buFont typeface="Arial" charset="0"/>
        <a:buChar char="•"/>
        <a:defRPr sz="2000" kern="1200">
          <a:solidFill>
            <a:srgbClr val="717C7D"/>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chemeClr val="accent2"/>
        </a:buClr>
        <a:buFont typeface="Arial" charset="0"/>
        <a:buChar char="–"/>
        <a:defRPr kern="1200">
          <a:solidFill>
            <a:srgbClr val="717C7D"/>
          </a:solidFill>
          <a:latin typeface="+mn-lt"/>
          <a:ea typeface="ＭＳ Ｐゴシック" charset="0"/>
          <a:cs typeface="+mn-cs"/>
        </a:defRPr>
      </a:lvl2pPr>
      <a:lvl3pPr marL="1143000" indent="-228600" algn="l" defTabSz="457200" rtl="0" eaLnBrk="1" fontAlgn="base" hangingPunct="1">
        <a:spcBef>
          <a:spcPct val="20000"/>
        </a:spcBef>
        <a:spcAft>
          <a:spcPct val="0"/>
        </a:spcAft>
        <a:buClr>
          <a:schemeClr val="accent1"/>
        </a:buClr>
        <a:buFont typeface="Arial" charset="0"/>
        <a:buChar char="•"/>
        <a:defRPr sz="1600" kern="1200">
          <a:solidFill>
            <a:srgbClr val="717C7D"/>
          </a:solidFill>
          <a:latin typeface="+mn-lt"/>
          <a:ea typeface="ＭＳ Ｐゴシック" charset="0"/>
          <a:cs typeface="+mn-cs"/>
        </a:defRPr>
      </a:lvl3pPr>
      <a:lvl4pPr marL="1600200" indent="-228600" algn="l" defTabSz="457200" rtl="0" eaLnBrk="1" fontAlgn="base" hangingPunct="1">
        <a:spcBef>
          <a:spcPct val="20000"/>
        </a:spcBef>
        <a:spcAft>
          <a:spcPct val="0"/>
        </a:spcAft>
        <a:buClr>
          <a:schemeClr val="accent4"/>
        </a:buClr>
        <a:buFont typeface="Arial" charset="0"/>
        <a:buChar char="–"/>
        <a:defRPr sz="1400" kern="1200">
          <a:solidFill>
            <a:srgbClr val="717C7D"/>
          </a:solidFill>
          <a:latin typeface="+mn-lt"/>
          <a:ea typeface="ＭＳ Ｐゴシック" charset="0"/>
          <a:cs typeface="+mn-cs"/>
        </a:defRPr>
      </a:lvl4pPr>
      <a:lvl5pPr marL="2057400" indent="-228600" algn="l" defTabSz="457200" rtl="0" eaLnBrk="1" fontAlgn="base" hangingPunct="1">
        <a:spcBef>
          <a:spcPct val="20000"/>
        </a:spcBef>
        <a:spcAft>
          <a:spcPct val="0"/>
        </a:spcAft>
        <a:buClr>
          <a:schemeClr val="accent6"/>
        </a:buClr>
        <a:buFont typeface="Arial" charset="0"/>
        <a:buChar char="»"/>
        <a:defRPr sz="1200" kern="1200">
          <a:solidFill>
            <a:srgbClr val="717C7D"/>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www.alta.org/wirefraud"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ishing.jpg"/>
          <p:cNvPicPr>
            <a:picLocks noChangeAspect="1"/>
          </p:cNvPicPr>
          <p:nvPr/>
        </p:nvPicPr>
        <p:blipFill>
          <a:blip r:embed="rId3"/>
          <a:stretch>
            <a:fillRect/>
          </a:stretch>
        </p:blipFill>
        <p:spPr>
          <a:xfrm>
            <a:off x="-14736" y="0"/>
            <a:ext cx="9158736" cy="5143500"/>
          </a:xfrm>
          <a:prstGeom prst="rect">
            <a:avLst/>
          </a:prstGeom>
        </p:spPr>
      </p:pic>
      <p:sp>
        <p:nvSpPr>
          <p:cNvPr id="6" name="Title 1"/>
          <p:cNvSpPr>
            <a:spLocks noGrp="1"/>
          </p:cNvSpPr>
          <p:nvPr>
            <p:ph type="title"/>
          </p:nvPr>
        </p:nvSpPr>
        <p:spPr>
          <a:xfrm>
            <a:off x="4375230" y="394637"/>
            <a:ext cx="4609656" cy="2521819"/>
          </a:xfrm>
        </p:spPr>
        <p:txBody>
          <a:bodyPr anchor="t" anchorCtr="0"/>
          <a:lstStyle/>
          <a:p>
            <a:r>
              <a:rPr lang="en-US" sz="5400" dirty="0">
                <a:solidFill>
                  <a:schemeClr val="bg1"/>
                </a:solidFill>
                <a:latin typeface="Century Gothic" charset="0"/>
              </a:rPr>
              <a:t>WHAT IS PHISHING</a:t>
            </a:r>
            <a:r>
              <a:rPr lang="en-US" sz="5400" dirty="0" smtClean="0">
                <a:solidFill>
                  <a:schemeClr val="bg1"/>
                </a:solidFill>
                <a:latin typeface="Century Gothic" charset="0"/>
              </a:rPr>
              <a:t>/</a:t>
            </a:r>
            <a:br>
              <a:rPr lang="en-US" sz="5400" dirty="0" smtClean="0">
                <a:solidFill>
                  <a:schemeClr val="bg1"/>
                </a:solidFill>
                <a:latin typeface="Century Gothic" charset="0"/>
              </a:rPr>
            </a:br>
            <a:r>
              <a:rPr lang="en-US" sz="5400" dirty="0" smtClean="0">
                <a:solidFill>
                  <a:schemeClr val="bg1"/>
                </a:solidFill>
                <a:latin typeface="Century Gothic" charset="0"/>
              </a:rPr>
              <a:t>WIRE FRAUD?</a:t>
            </a:r>
            <a:endParaRPr lang="en-US" sz="5400" dirty="0">
              <a:solidFill>
                <a:schemeClr val="bg1"/>
              </a:solidFill>
              <a:latin typeface="Century Gothic" charset="0"/>
            </a:endParaRPr>
          </a:p>
        </p:txBody>
      </p:sp>
      <p:grpSp>
        <p:nvGrpSpPr>
          <p:cNvPr id="12" name="Group 11"/>
          <p:cNvGrpSpPr/>
          <p:nvPr/>
        </p:nvGrpSpPr>
        <p:grpSpPr>
          <a:xfrm>
            <a:off x="-19846" y="4523589"/>
            <a:ext cx="9158736" cy="442762"/>
            <a:chOff x="-14736" y="4543124"/>
            <a:chExt cx="9158736" cy="442762"/>
          </a:xfrm>
        </p:grpSpPr>
        <p:sp>
          <p:nvSpPr>
            <p:cNvPr id="10" name="Rectangle 9"/>
            <p:cNvSpPr/>
            <p:nvPr/>
          </p:nvSpPr>
          <p:spPr>
            <a:xfrm>
              <a:off x="-14736" y="4543124"/>
              <a:ext cx="9158736" cy="442762"/>
            </a:xfrm>
            <a:prstGeom prst="rect">
              <a:avLst/>
            </a:prstGeom>
            <a:solidFill>
              <a:srgbClr val="FFFFFF">
                <a:alpha val="6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0" y="4562374"/>
              <a:ext cx="8989996" cy="384721"/>
            </a:xfrm>
            <a:prstGeom prst="rect">
              <a:avLst/>
            </a:prstGeom>
            <a:noFill/>
          </p:spPr>
          <p:txBody>
            <a:bodyPr wrap="square" rtlCol="0">
              <a:spAutoFit/>
            </a:bodyPr>
            <a:lstStyle/>
            <a:p>
              <a:pPr algn="ctr"/>
              <a:r>
                <a:rPr lang="en-US" sz="1900" b="1" dirty="0" smtClean="0"/>
                <a:t>REPORT ALL PHISHING EMAILS AND FRAUD ATTEMPTS TO THE FBI at </a:t>
              </a:r>
              <a:r>
                <a:rPr lang="en-US" sz="1900" b="1" dirty="0" smtClean="0">
                  <a:solidFill>
                    <a:srgbClr val="FF0000"/>
                  </a:solidFill>
                </a:rPr>
                <a:t>IC3.GOV</a:t>
              </a:r>
              <a:r>
                <a:rPr lang="en-US" sz="1900" dirty="0" smtClean="0">
                  <a:solidFill>
                    <a:srgbClr val="FF0000"/>
                  </a:solidFill>
                </a:rPr>
                <a:t> </a:t>
              </a:r>
              <a:endParaRPr lang="en-US" sz="1900" dirty="0">
                <a:solidFill>
                  <a:srgbClr val="FF0000"/>
                </a:solidFill>
              </a:endParaRPr>
            </a:p>
          </p:txBody>
        </p:sp>
      </p:grpSp>
      <p:pic>
        <p:nvPicPr>
          <p:cNvPr id="7" name="Picture 6" descr="ALTA_LOGO_KO-White.png"/>
          <p:cNvPicPr>
            <a:picLocks noChangeAspect="1"/>
          </p:cNvPicPr>
          <p:nvPr/>
        </p:nvPicPr>
        <p:blipFill>
          <a:blip r:embed="rId4">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7417920" y="165851"/>
            <a:ext cx="1566966" cy="457572"/>
          </a:xfrm>
          <a:prstGeom prst="rect">
            <a:avLst/>
          </a:prstGeom>
          <a:noFill/>
          <a:ln>
            <a:noFill/>
          </a:ln>
          <a:extLst>
            <a:ext uri="{909E8E84-426E-40DD-AFC4-6F175D3DCCD1}">
              <a14:hiddenFill xmlns:a14="http://schemas.microsoft.com/office/drawing/2010/main" xmlns="" xmlns:lc="http://schemas.openxmlformats.org/drawingml/2006/lockedCanvas">
                <a:solidFill>
                  <a:srgbClr val="FFFFFF"/>
                </a:solidFill>
              </a14:hiddenFill>
            </a:ext>
            <a:ext uri="{91240B29-F687-4F45-9708-019B960494DF}">
              <a14:hiddenLine xmlns:a14="http://schemas.microsoft.com/office/drawing/2010/main" xmlns="" xmlns:lc="http://schemas.openxmlformats.org/drawingml/2006/lockedCanva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7386" y="706056"/>
            <a:ext cx="1146469" cy="315471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19900" b="1" dirty="0" smtClean="0">
                <a:ln/>
                <a:solidFill>
                  <a:srgbClr val="0070C0"/>
                </a:solidFill>
                <a:latin typeface="Tungsten Semibold" pitchFamily="50" charset="0"/>
                <a:cs typeface="Gotham Ultra" pitchFamily="50" charset="0"/>
              </a:rPr>
              <a:t>4</a:t>
            </a:r>
            <a:endParaRPr lang="en-US" sz="19900" b="1" cap="none" spc="0" dirty="0">
              <a:ln/>
              <a:solidFill>
                <a:srgbClr val="0070C0"/>
              </a:solidFill>
              <a:effectLst/>
              <a:latin typeface="Tungsten Semibold" pitchFamily="50" charset="0"/>
              <a:cs typeface="Gotham Ultra" pitchFamily="50" charset="0"/>
            </a:endParaRPr>
          </a:p>
        </p:txBody>
      </p:sp>
      <p:sp>
        <p:nvSpPr>
          <p:cNvPr id="63490" name="AutoShape 2" descr="Image result for agreem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492" name="AutoShape 4" descr="Image result for agreeme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3494" name="Picture 6" descr="Image result for agreement"/>
          <p:cNvPicPr>
            <a:picLocks noChangeAspect="1" noChangeArrowheads="1"/>
          </p:cNvPicPr>
          <p:nvPr/>
        </p:nvPicPr>
        <p:blipFill>
          <a:blip r:embed="rId3"/>
          <a:srcRect/>
          <a:stretch>
            <a:fillRect/>
          </a:stretch>
        </p:blipFill>
        <p:spPr bwMode="auto">
          <a:xfrm>
            <a:off x="1765877" y="-144462"/>
            <a:ext cx="6419850" cy="4918482"/>
          </a:xfrm>
          <a:prstGeom prst="rect">
            <a:avLst/>
          </a:prstGeom>
          <a:noFill/>
        </p:spPr>
      </p:pic>
      <p:sp>
        <p:nvSpPr>
          <p:cNvPr id="6" name="Title 1"/>
          <p:cNvSpPr>
            <a:spLocks noGrp="1"/>
          </p:cNvSpPr>
          <p:nvPr>
            <p:ph type="title"/>
          </p:nvPr>
        </p:nvSpPr>
        <p:spPr>
          <a:xfrm>
            <a:off x="2509288" y="4350167"/>
            <a:ext cx="6177513" cy="793333"/>
          </a:xfrm>
        </p:spPr>
        <p:txBody>
          <a:bodyPr/>
          <a:lstStyle/>
          <a:p>
            <a:r>
              <a:rPr lang="en-US" sz="3600" dirty="0" smtClean="0">
                <a:solidFill>
                  <a:schemeClr val="tx1"/>
                </a:solidFill>
              </a:rPr>
              <a:t>GET AN AGREEMENT</a:t>
            </a:r>
            <a:endParaRPr lang="en-US" sz="360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Image result for broken chain"/>
          <p:cNvPicPr>
            <a:picLocks noChangeAspect="1" noChangeArrowheads="1"/>
          </p:cNvPicPr>
          <p:nvPr/>
        </p:nvPicPr>
        <p:blipFill>
          <a:blip r:embed="rId3"/>
          <a:srcRect/>
          <a:stretch>
            <a:fillRect/>
          </a:stretch>
        </p:blipFill>
        <p:spPr bwMode="auto">
          <a:xfrm>
            <a:off x="-1" y="0"/>
            <a:ext cx="9144001" cy="5139161"/>
          </a:xfrm>
          <a:prstGeom prst="rect">
            <a:avLst/>
          </a:prstGeom>
          <a:noFill/>
        </p:spPr>
      </p:pic>
      <p:sp>
        <p:nvSpPr>
          <p:cNvPr id="7" name="Rectangle 6"/>
          <p:cNvSpPr/>
          <p:nvPr/>
        </p:nvSpPr>
        <p:spPr>
          <a:xfrm>
            <a:off x="596967" y="-300969"/>
            <a:ext cx="1167307" cy="315471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19900" b="1" dirty="0" smtClean="0">
                <a:ln/>
                <a:solidFill>
                  <a:srgbClr val="0070C0"/>
                </a:solidFill>
                <a:latin typeface="Tungsten Semibold" pitchFamily="50" charset="0"/>
                <a:cs typeface="Gotham Ultra" pitchFamily="50" charset="0"/>
              </a:rPr>
              <a:t>5</a:t>
            </a:r>
            <a:endParaRPr lang="en-US" sz="19900" b="1" cap="none" spc="0" dirty="0">
              <a:ln/>
              <a:solidFill>
                <a:srgbClr val="0070C0"/>
              </a:solidFill>
              <a:effectLst/>
              <a:latin typeface="Tungsten Semibold" pitchFamily="50" charset="0"/>
              <a:cs typeface="Gotham Ultra" pitchFamily="50" charset="0"/>
            </a:endParaRPr>
          </a:p>
        </p:txBody>
      </p:sp>
      <p:sp>
        <p:nvSpPr>
          <p:cNvPr id="4" name="Title 1"/>
          <p:cNvSpPr>
            <a:spLocks noGrp="1"/>
          </p:cNvSpPr>
          <p:nvPr>
            <p:ph type="title"/>
          </p:nvPr>
        </p:nvSpPr>
        <p:spPr>
          <a:xfrm>
            <a:off x="2141318" y="844952"/>
            <a:ext cx="4285186" cy="1210321"/>
          </a:xfrm>
        </p:spPr>
        <p:txBody>
          <a:bodyPr/>
          <a:lstStyle/>
          <a:p>
            <a:r>
              <a:rPr lang="en-US" sz="3600" dirty="0" smtClean="0">
                <a:solidFill>
                  <a:schemeClr val="bg1"/>
                </a:solidFill>
              </a:rPr>
              <a:t>REFI BORROWERS AT HIGH RISK</a:t>
            </a:r>
            <a:endParaRPr lang="en-US" sz="36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88151" y="706056"/>
            <a:ext cx="1184940" cy="315471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19900" b="1" dirty="0" smtClean="0">
                <a:ln/>
                <a:solidFill>
                  <a:srgbClr val="0070C0"/>
                </a:solidFill>
                <a:latin typeface="Tungsten Semibold" pitchFamily="50" charset="0"/>
                <a:cs typeface="Gotham Ultra" pitchFamily="50" charset="0"/>
              </a:rPr>
              <a:t>6</a:t>
            </a:r>
            <a:endParaRPr lang="en-US" sz="19900" b="1" cap="none" spc="0" dirty="0">
              <a:ln/>
              <a:solidFill>
                <a:srgbClr val="0070C0"/>
              </a:solidFill>
              <a:effectLst/>
              <a:latin typeface="Tungsten Semibold" pitchFamily="50" charset="0"/>
              <a:cs typeface="Gotham Ultra" pitchFamily="50" charset="0"/>
            </a:endParaRPr>
          </a:p>
        </p:txBody>
      </p:sp>
      <p:pic>
        <p:nvPicPr>
          <p:cNvPr id="59394" name="Picture 2" descr="Image result for old school phone"/>
          <p:cNvPicPr>
            <a:picLocks noChangeAspect="1" noChangeArrowheads="1"/>
          </p:cNvPicPr>
          <p:nvPr/>
        </p:nvPicPr>
        <p:blipFill>
          <a:blip r:embed="rId3"/>
          <a:srcRect/>
          <a:stretch>
            <a:fillRect/>
          </a:stretch>
        </p:blipFill>
        <p:spPr bwMode="auto">
          <a:xfrm>
            <a:off x="2634215" y="1"/>
            <a:ext cx="3702773" cy="5143500"/>
          </a:xfrm>
          <a:prstGeom prst="rect">
            <a:avLst/>
          </a:prstGeom>
          <a:noFill/>
        </p:spPr>
      </p:pic>
      <p:sp>
        <p:nvSpPr>
          <p:cNvPr id="4" name="Title 1"/>
          <p:cNvSpPr>
            <a:spLocks noGrp="1"/>
          </p:cNvSpPr>
          <p:nvPr>
            <p:ph type="title"/>
          </p:nvPr>
        </p:nvSpPr>
        <p:spPr>
          <a:xfrm>
            <a:off x="6352073" y="2045560"/>
            <a:ext cx="2717496" cy="1210321"/>
          </a:xfrm>
        </p:spPr>
        <p:txBody>
          <a:bodyPr/>
          <a:lstStyle/>
          <a:p>
            <a:r>
              <a:rPr lang="en-US" sz="3600" dirty="0" smtClean="0">
                <a:solidFill>
                  <a:schemeClr val="tx1"/>
                </a:solidFill>
              </a:rPr>
              <a:t>CALL AND CONFIRM</a:t>
            </a:r>
            <a:endParaRPr lang="en-US" sz="360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77117" y="706056"/>
            <a:ext cx="1007007" cy="315471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19900" b="1" cap="none" spc="0" dirty="0" smtClean="0">
                <a:ln/>
                <a:solidFill>
                  <a:srgbClr val="0070C0"/>
                </a:solidFill>
                <a:effectLst/>
                <a:latin typeface="Tungsten Semibold" pitchFamily="50" charset="0"/>
                <a:cs typeface="Gotham Ultra" pitchFamily="50" charset="0"/>
              </a:rPr>
              <a:t>7</a:t>
            </a:r>
            <a:endParaRPr lang="en-US" sz="19900" b="1" cap="none" spc="0" dirty="0">
              <a:ln/>
              <a:solidFill>
                <a:srgbClr val="0070C0"/>
              </a:solidFill>
              <a:effectLst/>
              <a:latin typeface="Tungsten Semibold" pitchFamily="50" charset="0"/>
              <a:cs typeface="Gotham Ultra" pitchFamily="50" charset="0"/>
            </a:endParaRPr>
          </a:p>
        </p:txBody>
      </p:sp>
      <p:pic>
        <p:nvPicPr>
          <p:cNvPr id="57346" name="Picture 2" descr="Image result for hygiene"/>
          <p:cNvPicPr>
            <a:picLocks noChangeAspect="1" noChangeArrowheads="1"/>
          </p:cNvPicPr>
          <p:nvPr/>
        </p:nvPicPr>
        <p:blipFill>
          <a:blip r:embed="rId3"/>
          <a:srcRect/>
          <a:stretch>
            <a:fillRect/>
          </a:stretch>
        </p:blipFill>
        <p:spPr bwMode="auto">
          <a:xfrm>
            <a:off x="2248934" y="0"/>
            <a:ext cx="5066265" cy="5143500"/>
          </a:xfrm>
          <a:prstGeom prst="rect">
            <a:avLst/>
          </a:prstGeom>
          <a:noFill/>
        </p:spPr>
      </p:pic>
      <p:sp>
        <p:nvSpPr>
          <p:cNvPr id="4" name="Title 1"/>
          <p:cNvSpPr>
            <a:spLocks noGrp="1"/>
          </p:cNvSpPr>
          <p:nvPr>
            <p:ph type="title"/>
          </p:nvPr>
        </p:nvSpPr>
        <p:spPr>
          <a:xfrm>
            <a:off x="5956451" y="467833"/>
            <a:ext cx="2717496" cy="1210321"/>
          </a:xfrm>
        </p:spPr>
        <p:txBody>
          <a:bodyPr/>
          <a:lstStyle/>
          <a:p>
            <a:r>
              <a:rPr lang="en-US" sz="3600" dirty="0" smtClean="0">
                <a:solidFill>
                  <a:schemeClr val="tx1"/>
                </a:solidFill>
              </a:rPr>
              <a:t>CYBER HYGIENE</a:t>
            </a:r>
            <a:endParaRPr lang="en-US" sz="3600"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89754" y="706056"/>
            <a:ext cx="1181734" cy="315471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19900" b="1" cap="none" spc="0" dirty="0" smtClean="0">
                <a:ln/>
                <a:solidFill>
                  <a:srgbClr val="0070C0"/>
                </a:solidFill>
                <a:effectLst/>
                <a:latin typeface="Tungsten Semibold" pitchFamily="50" charset="0"/>
                <a:cs typeface="Gotham Ultra" pitchFamily="50" charset="0"/>
              </a:rPr>
              <a:t>8</a:t>
            </a:r>
            <a:endParaRPr lang="en-US" sz="19900" b="1" cap="none" spc="0" dirty="0">
              <a:ln/>
              <a:solidFill>
                <a:srgbClr val="0070C0"/>
              </a:solidFill>
              <a:effectLst/>
              <a:latin typeface="Tungsten Semibold" pitchFamily="50" charset="0"/>
              <a:cs typeface="Gotham Ultra" pitchFamily="50" charset="0"/>
            </a:endParaRPr>
          </a:p>
        </p:txBody>
      </p:sp>
      <p:pic>
        <p:nvPicPr>
          <p:cNvPr id="55298" name="Picture 2" descr="Image result for slow down"/>
          <p:cNvPicPr>
            <a:picLocks noChangeAspect="1" noChangeArrowheads="1"/>
          </p:cNvPicPr>
          <p:nvPr/>
        </p:nvPicPr>
        <p:blipFill>
          <a:blip r:embed="rId3"/>
          <a:srcRect/>
          <a:stretch>
            <a:fillRect/>
          </a:stretch>
        </p:blipFill>
        <p:spPr bwMode="auto">
          <a:xfrm>
            <a:off x="3121027" y="0"/>
            <a:ext cx="4495745" cy="51435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89753" y="706056"/>
            <a:ext cx="1181734" cy="315471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19900" b="1" cap="none" spc="0" dirty="0" smtClean="0">
                <a:ln/>
                <a:solidFill>
                  <a:srgbClr val="0070C0"/>
                </a:solidFill>
                <a:effectLst/>
                <a:latin typeface="Tungsten Semibold" pitchFamily="50" charset="0"/>
                <a:cs typeface="Gotham Ultra" pitchFamily="50" charset="0"/>
              </a:rPr>
              <a:t>9</a:t>
            </a:r>
            <a:endParaRPr lang="en-US" sz="19900" b="1" cap="none" spc="0" dirty="0">
              <a:ln/>
              <a:solidFill>
                <a:srgbClr val="0070C0"/>
              </a:solidFill>
              <a:effectLst/>
              <a:latin typeface="Tungsten Semibold" pitchFamily="50" charset="0"/>
              <a:cs typeface="Gotham Ultra" pitchFamily="50" charset="0"/>
            </a:endParaRPr>
          </a:p>
        </p:txBody>
      </p:sp>
      <p:sp>
        <p:nvSpPr>
          <p:cNvPr id="3" name="TextBox 2"/>
          <p:cNvSpPr txBox="1"/>
          <p:nvPr/>
        </p:nvSpPr>
        <p:spPr>
          <a:xfrm>
            <a:off x="2473700" y="4542839"/>
            <a:ext cx="5500541" cy="677108"/>
          </a:xfrm>
          <a:prstGeom prst="rect">
            <a:avLst/>
          </a:prstGeom>
          <a:noFill/>
        </p:spPr>
        <p:txBody>
          <a:bodyPr wrap="square" rtlCol="0">
            <a:spAutoFit/>
          </a:bodyPr>
          <a:lstStyle/>
          <a:p>
            <a:pPr algn="ctr"/>
            <a:r>
              <a:rPr lang="en-US" sz="1900" b="1" dirty="0" smtClean="0"/>
              <a:t>REPORT ALL PHISHING EMAILS AND FRAUD ATTEMPTS TO THE FBI at </a:t>
            </a:r>
            <a:r>
              <a:rPr lang="en-US" sz="1900" b="1" dirty="0" smtClean="0">
                <a:solidFill>
                  <a:srgbClr val="FF0000"/>
                </a:solidFill>
              </a:rPr>
              <a:t>IC3.GOV</a:t>
            </a:r>
            <a:r>
              <a:rPr lang="en-US" sz="1900" dirty="0" smtClean="0">
                <a:solidFill>
                  <a:srgbClr val="FF0000"/>
                </a:solidFill>
              </a:rPr>
              <a:t> </a:t>
            </a:r>
            <a:endParaRPr lang="en-US" sz="1900" dirty="0">
              <a:solidFill>
                <a:srgbClr val="FF0000"/>
              </a:solidFill>
            </a:endParaRPr>
          </a:p>
        </p:txBody>
      </p:sp>
      <p:pic>
        <p:nvPicPr>
          <p:cNvPr id="6" name="Picture 5" descr="fbi.jpg"/>
          <p:cNvPicPr>
            <a:picLocks noChangeAspect="1"/>
          </p:cNvPicPr>
          <p:nvPr/>
        </p:nvPicPr>
        <p:blipFill>
          <a:blip r:embed="rId3"/>
          <a:stretch>
            <a:fillRect/>
          </a:stretch>
        </p:blipFill>
        <p:spPr>
          <a:xfrm>
            <a:off x="2923048" y="282867"/>
            <a:ext cx="4267024" cy="425997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61728"/>
            <a:ext cx="1852088" cy="315471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19900" b="1" cap="none" spc="0" dirty="0" smtClean="0">
                <a:ln/>
                <a:solidFill>
                  <a:srgbClr val="0070C0"/>
                </a:solidFill>
                <a:effectLst/>
                <a:latin typeface="Tungsten Semibold" pitchFamily="50" charset="0"/>
                <a:cs typeface="Gotham Ultra" pitchFamily="50" charset="0"/>
              </a:rPr>
              <a:t>10</a:t>
            </a:r>
            <a:endParaRPr lang="en-US" sz="19900" b="1" cap="none" spc="0" dirty="0">
              <a:ln/>
              <a:solidFill>
                <a:srgbClr val="0070C0"/>
              </a:solidFill>
              <a:effectLst/>
              <a:latin typeface="Tungsten Semibold" pitchFamily="50" charset="0"/>
              <a:cs typeface="Gotham Ultra" pitchFamily="50" charset="0"/>
            </a:endParaRPr>
          </a:p>
        </p:txBody>
      </p:sp>
      <p:sp>
        <p:nvSpPr>
          <p:cNvPr id="13" name="Rectangle 12"/>
          <p:cNvSpPr/>
          <p:nvPr/>
        </p:nvSpPr>
        <p:spPr>
          <a:xfrm>
            <a:off x="2401556" y="1085221"/>
            <a:ext cx="6330462" cy="3970318"/>
          </a:xfrm>
          <a:prstGeom prst="rect">
            <a:avLst/>
          </a:prstGeom>
        </p:spPr>
        <p:txBody>
          <a:bodyPr wrap="square">
            <a:spAutoFit/>
          </a:bodyPr>
          <a:lstStyle/>
          <a:p>
            <a:r>
              <a:rPr lang="en-US" sz="1400" dirty="0" smtClean="0"/>
              <a:t>From</a:t>
            </a:r>
            <a:r>
              <a:rPr lang="en-US" sz="1400" dirty="0"/>
              <a:t>: Christine </a:t>
            </a:r>
            <a:r>
              <a:rPr lang="en-US" sz="1400" dirty="0" err="1"/>
              <a:t>Windle</a:t>
            </a:r>
            <a:r>
              <a:rPr lang="en-US" sz="1400" dirty="0"/>
              <a:t> </a:t>
            </a:r>
            <a:r>
              <a:rPr lang="en-US" sz="1400" b="1" dirty="0">
                <a:solidFill>
                  <a:srgbClr val="FF0000"/>
                </a:solidFill>
              </a:rPr>
              <a:t>[</a:t>
            </a:r>
            <a:r>
              <a:rPr lang="en-US" sz="1400" b="1" u="sng" dirty="0">
                <a:solidFill>
                  <a:srgbClr val="FF0000"/>
                </a:solidFill>
              </a:rPr>
              <a:t>mailto:cwindle@alphacoelectric.com</a:t>
            </a:r>
            <a:r>
              <a:rPr lang="en-US" sz="1400" b="1" dirty="0">
                <a:solidFill>
                  <a:srgbClr val="FF0000"/>
                </a:solidFill>
              </a:rPr>
              <a:t>] </a:t>
            </a:r>
          </a:p>
          <a:p>
            <a:r>
              <a:rPr lang="en-US" sz="1400" dirty="0"/>
              <a:t>Sent: Monday, March 27, 2017 3:18 PM</a:t>
            </a:r>
          </a:p>
          <a:p>
            <a:r>
              <a:rPr lang="en-US" sz="1400" dirty="0"/>
              <a:t>To: undisclosed-recipients:</a:t>
            </a:r>
          </a:p>
          <a:p>
            <a:r>
              <a:rPr lang="en-US" sz="1400" dirty="0"/>
              <a:t>Subject: 15805 Kensington Palace Ct</a:t>
            </a:r>
          </a:p>
          <a:p>
            <a:r>
              <a:rPr lang="en-US" sz="1400" dirty="0"/>
              <a:t> </a:t>
            </a:r>
          </a:p>
          <a:p>
            <a:r>
              <a:rPr lang="en-US" sz="1400" dirty="0"/>
              <a:t>See attached contract for the reference property, </a:t>
            </a:r>
            <a:r>
              <a:rPr lang="en-US" sz="1400" b="1" dirty="0">
                <a:solidFill>
                  <a:srgbClr val="FF0000"/>
                </a:solidFill>
              </a:rPr>
              <a:t>my client is a cash buyer and want to close early</a:t>
            </a:r>
            <a:r>
              <a:rPr lang="en-US" sz="1400" dirty="0">
                <a:solidFill>
                  <a:srgbClr val="FF0000"/>
                </a:solidFill>
              </a:rPr>
              <a:t>.</a:t>
            </a:r>
            <a:r>
              <a:rPr lang="en-US" sz="1400" dirty="0"/>
              <a:t> I look forward to working with you.</a:t>
            </a:r>
          </a:p>
          <a:p>
            <a:r>
              <a:rPr lang="en-US" sz="1400" dirty="0"/>
              <a:t> </a:t>
            </a:r>
          </a:p>
          <a:p>
            <a:r>
              <a:rPr lang="en-US" sz="1400" dirty="0"/>
              <a:t>--</a:t>
            </a:r>
          </a:p>
          <a:p>
            <a:r>
              <a:rPr lang="en-US" sz="1400" dirty="0"/>
              <a:t>Christine </a:t>
            </a:r>
            <a:r>
              <a:rPr lang="en-US" sz="1400" dirty="0" err="1"/>
              <a:t>Windle</a:t>
            </a:r>
            <a:endParaRPr lang="en-US" sz="1400" dirty="0"/>
          </a:p>
          <a:p>
            <a:r>
              <a:rPr lang="en-US" sz="1400" b="1" dirty="0">
                <a:solidFill>
                  <a:srgbClr val="FF0000"/>
                </a:solidFill>
              </a:rPr>
              <a:t>Dulles Area Association of REALTORS®</a:t>
            </a:r>
          </a:p>
          <a:p>
            <a:r>
              <a:rPr lang="en-US" sz="1400" dirty="0"/>
              <a:t>21720 Red Rum Drive, #177</a:t>
            </a:r>
          </a:p>
          <a:p>
            <a:r>
              <a:rPr lang="en-US" sz="1400" dirty="0"/>
              <a:t>Ashburn, VA 20147</a:t>
            </a:r>
          </a:p>
          <a:p>
            <a:r>
              <a:rPr lang="en-US" sz="1400" dirty="0"/>
              <a:t>Phone: (703) 777-2468</a:t>
            </a:r>
          </a:p>
          <a:p>
            <a:r>
              <a:rPr lang="en-US" sz="1400" dirty="0"/>
              <a:t>Fax: (703) 771-9787</a:t>
            </a:r>
          </a:p>
          <a:p>
            <a:r>
              <a:rPr lang="en-US" sz="1400" dirty="0"/>
              <a:t>E-mail: </a:t>
            </a:r>
            <a:r>
              <a:rPr lang="en-US" sz="1400" b="1" u="sng" dirty="0">
                <a:solidFill>
                  <a:srgbClr val="FF0000"/>
                </a:solidFill>
              </a:rPr>
              <a:t>cwindle@dullesarea.com</a:t>
            </a:r>
            <a:endParaRPr lang="en-US" sz="1400" b="1" dirty="0">
              <a:solidFill>
                <a:srgbClr val="FF0000"/>
              </a:solidFill>
            </a:endParaRPr>
          </a:p>
          <a:p>
            <a:r>
              <a:rPr lang="en-US" sz="1400" dirty="0"/>
              <a:t>	</a:t>
            </a:r>
          </a:p>
          <a:p>
            <a:pPr marL="457200" indent="-457200">
              <a:buFont typeface="Arial" panose="020B0604020202020204" pitchFamily="34" charset="0"/>
              <a:buChar char="•"/>
            </a:pPr>
            <a:endParaRPr lang="en-US" sz="1400" dirty="0"/>
          </a:p>
        </p:txBody>
      </p:sp>
      <p:sp>
        <p:nvSpPr>
          <p:cNvPr id="15" name="Title 1"/>
          <p:cNvSpPr>
            <a:spLocks noGrp="1"/>
          </p:cNvSpPr>
          <p:nvPr>
            <p:ph type="title"/>
          </p:nvPr>
        </p:nvSpPr>
        <p:spPr>
          <a:xfrm>
            <a:off x="2401556" y="301451"/>
            <a:ext cx="4624461" cy="617388"/>
          </a:xfrm>
        </p:spPr>
        <p:txBody>
          <a:bodyPr/>
          <a:lstStyle/>
          <a:p>
            <a:r>
              <a:rPr lang="en-US" sz="3600" dirty="0" smtClean="0">
                <a:solidFill>
                  <a:schemeClr val="tx1"/>
                </a:solidFill>
              </a:rPr>
              <a:t>REAL LIFE EXAMPLE</a:t>
            </a:r>
            <a:endParaRPr lang="en-US" sz="3600"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re fraud video still frame.png"/>
          <p:cNvPicPr>
            <a:picLocks noChangeAspect="1"/>
          </p:cNvPicPr>
          <p:nvPr/>
        </p:nvPicPr>
        <p:blipFill>
          <a:blip r:embed="rId3"/>
          <a:stretch>
            <a:fillRect/>
          </a:stretch>
        </p:blipFill>
        <p:spPr>
          <a:xfrm>
            <a:off x="1771650" y="952500"/>
            <a:ext cx="5562600" cy="3141572"/>
          </a:xfrm>
          <a:prstGeom prst="rect">
            <a:avLst/>
          </a:prstGeom>
        </p:spPr>
      </p:pic>
      <p:sp>
        <p:nvSpPr>
          <p:cNvPr id="5" name="Rectangle 4"/>
          <p:cNvSpPr/>
          <p:nvPr/>
        </p:nvSpPr>
        <p:spPr>
          <a:xfrm>
            <a:off x="0" y="4457700"/>
            <a:ext cx="9144000" cy="461665"/>
          </a:xfrm>
          <a:prstGeom prst="rect">
            <a:avLst/>
          </a:prstGeom>
        </p:spPr>
        <p:txBody>
          <a:bodyPr wrap="square">
            <a:spAutoFit/>
          </a:bodyPr>
          <a:lstStyle/>
          <a:p>
            <a:pPr algn="ctr"/>
            <a:r>
              <a:rPr lang="en-US" sz="2400" b="1" dirty="0">
                <a:solidFill>
                  <a:srgbClr val="101B42"/>
                </a:solidFill>
                <a:hlinkClick r:id="rId4"/>
              </a:rPr>
              <a:t>www.alta.org/wirefraud</a:t>
            </a:r>
            <a:endParaRPr lang="en-US" sz="2400" dirty="0"/>
          </a:p>
        </p:txBody>
      </p:sp>
      <p:sp>
        <p:nvSpPr>
          <p:cNvPr id="6" name="Title 1"/>
          <p:cNvSpPr>
            <a:spLocks noGrp="1"/>
          </p:cNvSpPr>
          <p:nvPr>
            <p:ph type="title"/>
          </p:nvPr>
        </p:nvSpPr>
        <p:spPr>
          <a:xfrm>
            <a:off x="457200" y="295487"/>
            <a:ext cx="8229600" cy="533188"/>
          </a:xfrm>
        </p:spPr>
        <p:txBody>
          <a:bodyPr/>
          <a:lstStyle/>
          <a:p>
            <a:r>
              <a:rPr lang="en-US" dirty="0" smtClean="0"/>
              <a:t>ALTA RESOURCES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5462401" y="0"/>
          <a:ext cx="2762249" cy="5188081"/>
        </p:xfrm>
        <a:graphic>
          <a:graphicData uri="http://schemas.openxmlformats.org/presentationml/2006/ole">
            <p:oleObj spid="_x0000_s1026" name="Acrobat Document" r:id="rId4" imgW="5714932" imgH="10734660" progId="Acrobat.Document.DC">
              <p:embed/>
            </p:oleObj>
          </a:graphicData>
        </a:graphic>
      </p:graphicFrame>
      <p:sp>
        <p:nvSpPr>
          <p:cNvPr id="5" name="Rectangle 4"/>
          <p:cNvSpPr/>
          <p:nvPr/>
        </p:nvSpPr>
        <p:spPr>
          <a:xfrm>
            <a:off x="273132" y="714375"/>
            <a:ext cx="5545777" cy="461665"/>
          </a:xfrm>
          <a:prstGeom prst="rect">
            <a:avLst/>
          </a:prstGeom>
        </p:spPr>
        <p:txBody>
          <a:bodyPr wrap="square">
            <a:spAutoFit/>
          </a:bodyPr>
          <a:lstStyle/>
          <a:p>
            <a:pPr algn="ctr"/>
            <a:r>
              <a:rPr lang="en-US" sz="2400" b="1" dirty="0" smtClean="0">
                <a:solidFill>
                  <a:srgbClr val="101B42"/>
                </a:solidFill>
              </a:rPr>
              <a:t>ALTA.ORG/HAPPYCLOSINGS</a:t>
            </a:r>
            <a:endParaRPr lang="en-US" sz="2400" dirty="0"/>
          </a:p>
        </p:txBody>
      </p:sp>
      <p:sp>
        <p:nvSpPr>
          <p:cNvPr id="6" name="Content Placeholder 6"/>
          <p:cNvSpPr>
            <a:spLocks noGrp="1"/>
          </p:cNvSpPr>
          <p:nvPr>
            <p:ph idx="1"/>
          </p:nvPr>
        </p:nvSpPr>
        <p:spPr>
          <a:xfrm>
            <a:off x="1010026" y="1200150"/>
            <a:ext cx="3621351" cy="2955925"/>
          </a:xfrm>
        </p:spPr>
        <p:txBody>
          <a:bodyPr/>
          <a:lstStyle/>
          <a:p>
            <a:r>
              <a:rPr lang="en-US" dirty="0" smtClean="0">
                <a:solidFill>
                  <a:srgbClr val="101B42"/>
                </a:solidFill>
              </a:rPr>
              <a:t>Free PDF download</a:t>
            </a:r>
            <a:endParaRPr lang="en-US" dirty="0">
              <a:solidFill>
                <a:srgbClr val="101B42"/>
              </a:solidFill>
            </a:endParaRPr>
          </a:p>
          <a:p>
            <a:r>
              <a:rPr lang="en-US" dirty="0" smtClean="0">
                <a:solidFill>
                  <a:srgbClr val="101B42"/>
                </a:solidFill>
              </a:rPr>
              <a:t>Purchase branded graphic with </a:t>
            </a:r>
            <a:r>
              <a:rPr lang="en-US" dirty="0">
                <a:solidFill>
                  <a:srgbClr val="101B42"/>
                </a:solidFill>
              </a:rPr>
              <a:t>company information and logo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mokey bear.jpg"/>
          <p:cNvPicPr>
            <a:picLocks noChangeAspect="1"/>
          </p:cNvPicPr>
          <p:nvPr/>
        </p:nvPicPr>
        <p:blipFill>
          <a:blip r:embed="rId3"/>
          <a:stretch>
            <a:fillRect/>
          </a:stretch>
        </p:blipFill>
        <p:spPr>
          <a:xfrm>
            <a:off x="0" y="-2117"/>
            <a:ext cx="9144000" cy="5147734"/>
          </a:xfrm>
          <a:prstGeom prst="rect">
            <a:avLst/>
          </a:prstGeom>
        </p:spPr>
      </p:pic>
      <p:sp>
        <p:nvSpPr>
          <p:cNvPr id="6" name="Content Placeholder 2"/>
          <p:cNvSpPr>
            <a:spLocks noGrp="1"/>
          </p:cNvSpPr>
          <p:nvPr>
            <p:ph idx="1"/>
          </p:nvPr>
        </p:nvSpPr>
        <p:spPr>
          <a:xfrm>
            <a:off x="0" y="121025"/>
            <a:ext cx="9143999" cy="531158"/>
          </a:xfrm>
        </p:spPr>
        <p:txBody>
          <a:bodyPr/>
          <a:lstStyle/>
          <a:p>
            <a:pPr marL="0" indent="0" algn="ctr">
              <a:buNone/>
            </a:pPr>
            <a:r>
              <a:rPr lang="en-US" sz="3000" b="1" dirty="0" smtClean="0">
                <a:solidFill>
                  <a:srgbClr val="FF0000"/>
                </a:solidFill>
              </a:rPr>
              <a:t>“</a:t>
            </a:r>
            <a:r>
              <a:rPr lang="en-US" sz="3000" b="1" dirty="0">
                <a:solidFill>
                  <a:srgbClr val="FF0000"/>
                </a:solidFill>
              </a:rPr>
              <a:t>ONLY YOU CAN PREVENT WIRE FRAUD”</a:t>
            </a:r>
            <a:endParaRPr lang="en-US" sz="3000" dirty="0"/>
          </a:p>
        </p:txBody>
      </p:sp>
      <p:grpSp>
        <p:nvGrpSpPr>
          <p:cNvPr id="2" name="Group 8"/>
          <p:cNvGrpSpPr/>
          <p:nvPr/>
        </p:nvGrpSpPr>
        <p:grpSpPr>
          <a:xfrm>
            <a:off x="0" y="4498613"/>
            <a:ext cx="9158736" cy="442762"/>
            <a:chOff x="-14736" y="4543124"/>
            <a:chExt cx="9158736" cy="442762"/>
          </a:xfrm>
        </p:grpSpPr>
        <p:sp>
          <p:nvSpPr>
            <p:cNvPr id="7" name="Rectangle 6"/>
            <p:cNvSpPr/>
            <p:nvPr/>
          </p:nvSpPr>
          <p:spPr>
            <a:xfrm>
              <a:off x="-14736" y="4543124"/>
              <a:ext cx="9158736" cy="442762"/>
            </a:xfrm>
            <a:prstGeom prst="rect">
              <a:avLst/>
            </a:prstGeom>
            <a:solidFill>
              <a:srgbClr val="FFFFFF">
                <a:alpha val="6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0" y="4562374"/>
              <a:ext cx="8989996" cy="384721"/>
            </a:xfrm>
            <a:prstGeom prst="rect">
              <a:avLst/>
            </a:prstGeom>
            <a:noFill/>
          </p:spPr>
          <p:txBody>
            <a:bodyPr wrap="square" rtlCol="0">
              <a:spAutoFit/>
            </a:bodyPr>
            <a:lstStyle/>
            <a:p>
              <a:pPr algn="ctr"/>
              <a:r>
                <a:rPr lang="en-US" sz="1900" b="1" dirty="0" smtClean="0"/>
                <a:t>RESOURCES AVAILABLE AT ALTA.ORG/WIREFRAUD</a:t>
              </a:r>
              <a:endParaRPr lang="en-US" sz="1900" dirty="0">
                <a:solidFill>
                  <a:srgbClr val="FF0000"/>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3080"/>
            <a:ext cx="9144000" cy="51565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dr evil"/>
          <p:cNvPicPr>
            <a:picLocks noChangeAspect="1" noChangeArrowheads="1"/>
          </p:cNvPicPr>
          <p:nvPr/>
        </p:nvPicPr>
        <p:blipFill>
          <a:blip r:embed="rId3"/>
          <a:srcRect/>
          <a:stretch>
            <a:fillRect/>
          </a:stretch>
        </p:blipFill>
        <p:spPr bwMode="auto">
          <a:xfrm>
            <a:off x="0" y="0"/>
            <a:ext cx="9144000" cy="5143500"/>
          </a:xfrm>
          <a:prstGeom prst="rect">
            <a:avLst/>
          </a:prstGeom>
          <a:noFill/>
        </p:spPr>
      </p:pic>
      <p:sp>
        <p:nvSpPr>
          <p:cNvPr id="7" name="Title 1"/>
          <p:cNvSpPr>
            <a:spLocks noGrp="1"/>
          </p:cNvSpPr>
          <p:nvPr>
            <p:ph type="title"/>
          </p:nvPr>
        </p:nvSpPr>
        <p:spPr>
          <a:xfrm>
            <a:off x="457200" y="700612"/>
            <a:ext cx="2818435" cy="1475440"/>
          </a:xfrm>
        </p:spPr>
        <p:txBody>
          <a:bodyPr/>
          <a:lstStyle/>
          <a:p>
            <a:r>
              <a:rPr lang="en-US" sz="4000" dirty="0" smtClean="0">
                <a:solidFill>
                  <a:schemeClr val="bg1"/>
                </a:solidFill>
              </a:rPr>
              <a:t>WHY YOU SHOULD CARE?</a:t>
            </a:r>
            <a:endParaRPr lang="en-US" sz="4000" dirty="0">
              <a:solidFill>
                <a:schemeClr val="bg1"/>
              </a:solidFill>
            </a:endParaRPr>
          </a:p>
        </p:txBody>
      </p:sp>
      <p:sp>
        <p:nvSpPr>
          <p:cNvPr id="8" name="Title 1"/>
          <p:cNvSpPr txBox="1">
            <a:spLocks/>
          </p:cNvSpPr>
          <p:nvPr/>
        </p:nvSpPr>
        <p:spPr bwMode="auto">
          <a:xfrm>
            <a:off x="6146157" y="700612"/>
            <a:ext cx="2997843" cy="1475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0" b="1" i="0" u="none" strike="noStrike" kern="1200" cap="none" spc="0" normalizeH="0" baseline="0" noProof="0" dirty="0" smtClean="0">
                <a:ln>
                  <a:noFill/>
                </a:ln>
                <a:solidFill>
                  <a:schemeClr val="bg1"/>
                </a:solidFill>
                <a:effectLst/>
                <a:uLnTx/>
                <a:uFillTx/>
                <a:latin typeface="+mj-lt"/>
                <a:ea typeface="ＭＳ Ｐゴシック" charset="0"/>
                <a:cs typeface="ＭＳ Ｐゴシック" charset="0"/>
              </a:rPr>
              <a:t>$5.3B</a:t>
            </a:r>
            <a:endParaRPr kumimoji="0" lang="en-US" sz="8000" b="1" i="0" u="none" strike="noStrike" kern="1200" cap="none" spc="0" normalizeH="0" baseline="0" noProof="0" dirty="0">
              <a:ln>
                <a:noFill/>
              </a:ln>
              <a:solidFill>
                <a:schemeClr val="bg1"/>
              </a:solidFill>
              <a:effectLst/>
              <a:uLnTx/>
              <a:uFillTx/>
              <a:latin typeface="+mj-lt"/>
              <a:ea typeface="ＭＳ Ｐゴシック" charset="0"/>
              <a:cs typeface="ＭＳ Ｐゴシック"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ygien.jpg"/>
          <p:cNvPicPr>
            <a:picLocks noChangeAspect="1"/>
          </p:cNvPicPr>
          <p:nvPr/>
        </p:nvPicPr>
        <p:blipFill>
          <a:blip r:embed="rId3"/>
          <a:stretch>
            <a:fillRect/>
          </a:stretch>
        </p:blipFill>
        <p:spPr>
          <a:xfrm>
            <a:off x="0" y="-188259"/>
            <a:ext cx="9144000" cy="5331759"/>
          </a:xfrm>
          <a:prstGeom prst="rect">
            <a:avLst/>
          </a:prstGeom>
        </p:spPr>
      </p:pic>
      <p:sp>
        <p:nvSpPr>
          <p:cNvPr id="5" name="Title 1"/>
          <p:cNvSpPr>
            <a:spLocks noGrp="1"/>
          </p:cNvSpPr>
          <p:nvPr>
            <p:ph type="title"/>
          </p:nvPr>
        </p:nvSpPr>
        <p:spPr>
          <a:xfrm>
            <a:off x="457200" y="-20541"/>
            <a:ext cx="8229600" cy="857250"/>
          </a:xfrm>
        </p:spPr>
        <p:txBody>
          <a:bodyPr/>
          <a:lstStyle/>
          <a:p>
            <a:r>
              <a:rPr lang="en-US" sz="3200" dirty="0" smtClean="0">
                <a:solidFill>
                  <a:schemeClr val="bg1"/>
                </a:solidFill>
              </a:rPr>
              <a:t>WHAT SHOULD YOU DO?</a:t>
            </a:r>
            <a:endParaRPr lang="en-US" sz="3200" dirty="0">
              <a:solidFill>
                <a:schemeClr val="bg1"/>
              </a:solidFill>
            </a:endParaRPr>
          </a:p>
        </p:txBody>
      </p:sp>
      <p:sp>
        <p:nvSpPr>
          <p:cNvPr id="6" name="Content Placeholder 2"/>
          <p:cNvSpPr>
            <a:spLocks noGrp="1"/>
          </p:cNvSpPr>
          <p:nvPr>
            <p:ph idx="1"/>
          </p:nvPr>
        </p:nvSpPr>
        <p:spPr>
          <a:xfrm>
            <a:off x="107576" y="3920214"/>
            <a:ext cx="8949018" cy="1039713"/>
          </a:xfrm>
        </p:spPr>
        <p:txBody>
          <a:bodyPr numCol="5"/>
          <a:lstStyle/>
          <a:p>
            <a:pPr marL="457200" indent="-457200">
              <a:buFont typeface="+mj-lt"/>
              <a:buAutoNum type="arabicPeriod"/>
            </a:pPr>
            <a:r>
              <a:rPr lang="en-US" b="1" dirty="0" smtClean="0">
                <a:solidFill>
                  <a:schemeClr val="bg1"/>
                </a:solidFill>
              </a:rPr>
              <a:t>Call,</a:t>
            </a:r>
            <a:br>
              <a:rPr lang="en-US" b="1" dirty="0" smtClean="0">
                <a:solidFill>
                  <a:schemeClr val="bg1"/>
                </a:solidFill>
              </a:rPr>
            </a:br>
            <a:r>
              <a:rPr lang="en-US" b="1" dirty="0" smtClean="0">
                <a:solidFill>
                  <a:schemeClr val="bg1"/>
                </a:solidFill>
              </a:rPr>
              <a:t>don’t</a:t>
            </a:r>
            <a:br>
              <a:rPr lang="en-US" b="1" dirty="0" smtClean="0">
                <a:solidFill>
                  <a:schemeClr val="bg1"/>
                </a:solidFill>
              </a:rPr>
            </a:br>
            <a:r>
              <a:rPr lang="en-US" b="1" dirty="0" smtClean="0">
                <a:solidFill>
                  <a:schemeClr val="bg1"/>
                </a:solidFill>
              </a:rPr>
              <a:t>email</a:t>
            </a:r>
          </a:p>
          <a:p>
            <a:pPr marL="457200" indent="-457200">
              <a:buFont typeface="+mj-lt"/>
              <a:buAutoNum type="arabicPeriod"/>
            </a:pPr>
            <a:r>
              <a:rPr lang="en-US" b="1" dirty="0" smtClean="0">
                <a:solidFill>
                  <a:schemeClr val="bg1"/>
                </a:solidFill>
              </a:rPr>
              <a:t>Be</a:t>
            </a:r>
            <a:br>
              <a:rPr lang="en-US" b="1" dirty="0" smtClean="0">
                <a:solidFill>
                  <a:schemeClr val="bg1"/>
                </a:solidFill>
              </a:rPr>
            </a:br>
            <a:r>
              <a:rPr lang="en-US" b="1" dirty="0" smtClean="0">
                <a:solidFill>
                  <a:schemeClr val="bg1"/>
                </a:solidFill>
              </a:rPr>
              <a:t>suspicious	</a:t>
            </a:r>
          </a:p>
          <a:p>
            <a:pPr marL="457200" indent="-457200">
              <a:buFont typeface="+mj-lt"/>
              <a:buAutoNum type="arabicPeriod"/>
            </a:pPr>
            <a:r>
              <a:rPr lang="en-US" b="1" dirty="0" smtClean="0">
                <a:solidFill>
                  <a:schemeClr val="bg1"/>
                </a:solidFill>
              </a:rPr>
              <a:t>Confirm</a:t>
            </a:r>
            <a:br>
              <a:rPr lang="en-US" b="1" dirty="0" smtClean="0">
                <a:solidFill>
                  <a:schemeClr val="bg1"/>
                </a:solidFill>
              </a:rPr>
            </a:br>
            <a:r>
              <a:rPr lang="en-US" b="1" dirty="0" smtClean="0">
                <a:solidFill>
                  <a:schemeClr val="bg1"/>
                </a:solidFill>
              </a:rPr>
              <a:t>it all</a:t>
            </a:r>
          </a:p>
          <a:p>
            <a:pPr marL="457200" indent="-457200">
              <a:buFont typeface="+mj-lt"/>
              <a:buAutoNum type="arabicPeriod"/>
            </a:pPr>
            <a:endParaRPr lang="en-US" b="1" dirty="0" smtClean="0">
              <a:solidFill>
                <a:schemeClr val="bg1"/>
              </a:solidFill>
            </a:endParaRPr>
          </a:p>
          <a:p>
            <a:pPr marL="457200" indent="-457200">
              <a:buFont typeface="+mj-lt"/>
              <a:buAutoNum type="arabicPeriod"/>
            </a:pPr>
            <a:r>
              <a:rPr lang="en-US" b="1" dirty="0" smtClean="0">
                <a:solidFill>
                  <a:schemeClr val="bg1"/>
                </a:solidFill>
              </a:rPr>
              <a:t>Verify</a:t>
            </a:r>
            <a:br>
              <a:rPr lang="en-US" b="1" dirty="0" smtClean="0">
                <a:solidFill>
                  <a:schemeClr val="bg1"/>
                </a:solidFill>
              </a:rPr>
            </a:br>
            <a:r>
              <a:rPr lang="en-US" b="1" dirty="0" smtClean="0">
                <a:solidFill>
                  <a:schemeClr val="bg1"/>
                </a:solidFill>
              </a:rPr>
              <a:t>at once</a:t>
            </a:r>
          </a:p>
          <a:p>
            <a:pPr marL="457200" indent="-457200">
              <a:buFont typeface="+mj-lt"/>
              <a:buAutoNum type="arabicPeriod"/>
            </a:pPr>
            <a:endParaRPr lang="en-US" b="1" dirty="0" smtClean="0">
              <a:solidFill>
                <a:schemeClr val="bg1"/>
              </a:solidFill>
            </a:endParaRPr>
          </a:p>
          <a:p>
            <a:pPr marL="457200" indent="-457200">
              <a:buFont typeface="+mj-lt"/>
              <a:buAutoNum type="arabicPeriod"/>
            </a:pPr>
            <a:r>
              <a:rPr lang="en-US" b="1" dirty="0" smtClean="0">
                <a:solidFill>
                  <a:schemeClr val="bg1"/>
                </a:solidFill>
              </a:rPr>
              <a:t>Forward,</a:t>
            </a:r>
            <a:br>
              <a:rPr lang="en-US" b="1" dirty="0" smtClean="0">
                <a:solidFill>
                  <a:schemeClr val="bg1"/>
                </a:solidFill>
              </a:rPr>
            </a:br>
            <a:r>
              <a:rPr lang="en-US" b="1" dirty="0" smtClean="0">
                <a:solidFill>
                  <a:schemeClr val="bg1"/>
                </a:solidFill>
              </a:rPr>
              <a:t>don’t</a:t>
            </a:r>
            <a:br>
              <a:rPr lang="en-US" b="1" dirty="0" smtClean="0">
                <a:solidFill>
                  <a:schemeClr val="bg1"/>
                </a:solidFill>
              </a:rPr>
            </a:br>
            <a:r>
              <a:rPr lang="en-US" b="1" dirty="0" smtClean="0">
                <a:solidFill>
                  <a:schemeClr val="bg1"/>
                </a:solidFill>
              </a:rPr>
              <a:t>reply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ops.jpg"/>
          <p:cNvPicPr>
            <a:picLocks noChangeAspect="1"/>
          </p:cNvPicPr>
          <p:nvPr/>
        </p:nvPicPr>
        <p:blipFill>
          <a:blip r:embed="rId3"/>
          <a:stretch>
            <a:fillRect/>
          </a:stretch>
        </p:blipFill>
        <p:spPr>
          <a:xfrm>
            <a:off x="0" y="0"/>
            <a:ext cx="9144000" cy="5425888"/>
          </a:xfrm>
          <a:prstGeom prst="rect">
            <a:avLst/>
          </a:prstGeom>
        </p:spPr>
      </p:pic>
      <p:sp>
        <p:nvSpPr>
          <p:cNvPr id="2" name="Title 1"/>
          <p:cNvSpPr>
            <a:spLocks noGrp="1"/>
          </p:cNvSpPr>
          <p:nvPr>
            <p:ph type="title"/>
          </p:nvPr>
        </p:nvSpPr>
        <p:spPr>
          <a:xfrm>
            <a:off x="5034987" y="241625"/>
            <a:ext cx="3961095" cy="504265"/>
          </a:xfrm>
        </p:spPr>
        <p:txBody>
          <a:bodyPr/>
          <a:lstStyle/>
          <a:p>
            <a:r>
              <a:rPr lang="en-US" sz="3200" dirty="0" smtClean="0">
                <a:solidFill>
                  <a:schemeClr val="bg1"/>
                </a:solidFill>
              </a:rPr>
              <a:t>TOP TWO MISTAKES</a:t>
            </a:r>
            <a:endParaRPr lang="en-US" sz="3200" dirty="0">
              <a:solidFill>
                <a:schemeClr val="bg1"/>
              </a:solidFill>
            </a:endParaRPr>
          </a:p>
        </p:txBody>
      </p:sp>
      <p:sp>
        <p:nvSpPr>
          <p:cNvPr id="3" name="Content Placeholder 2"/>
          <p:cNvSpPr>
            <a:spLocks noGrp="1"/>
          </p:cNvSpPr>
          <p:nvPr>
            <p:ph idx="1"/>
          </p:nvPr>
        </p:nvSpPr>
        <p:spPr>
          <a:xfrm>
            <a:off x="5459506" y="853888"/>
            <a:ext cx="3536576" cy="3302188"/>
          </a:xfrm>
        </p:spPr>
        <p:txBody>
          <a:bodyPr/>
          <a:lstStyle/>
          <a:p>
            <a:pPr marL="457200" indent="-457200">
              <a:buClr>
                <a:schemeClr val="bg2"/>
              </a:buClr>
              <a:buFont typeface="+mj-lt"/>
              <a:buAutoNum type="arabicPeriod"/>
            </a:pPr>
            <a:r>
              <a:rPr lang="en-US" b="1" dirty="0" smtClean="0">
                <a:solidFill>
                  <a:schemeClr val="bg1"/>
                </a:solidFill>
              </a:rPr>
              <a:t>Use </a:t>
            </a:r>
            <a:r>
              <a:rPr lang="en-US" b="1" dirty="0">
                <a:solidFill>
                  <a:schemeClr val="bg1"/>
                </a:solidFill>
              </a:rPr>
              <a:t>of unsecured email by at least one of the parties in a transaction, </a:t>
            </a:r>
            <a:r>
              <a:rPr lang="en-US" b="1" dirty="0" err="1">
                <a:solidFill>
                  <a:schemeClr val="bg1"/>
                </a:solidFill>
              </a:rPr>
              <a:t>i.e</a:t>
            </a:r>
            <a:r>
              <a:rPr lang="en-US" b="1" dirty="0">
                <a:solidFill>
                  <a:schemeClr val="bg1"/>
                </a:solidFill>
              </a:rPr>
              <a:t>, </a:t>
            </a:r>
            <a:r>
              <a:rPr lang="en-US" b="1" dirty="0" smtClean="0">
                <a:solidFill>
                  <a:schemeClr val="bg1"/>
                </a:solidFill>
              </a:rPr>
              <a:t>buyer</a:t>
            </a:r>
            <a:r>
              <a:rPr lang="en-US" b="1" dirty="0">
                <a:solidFill>
                  <a:schemeClr val="bg1"/>
                </a:solidFill>
              </a:rPr>
              <a:t>, </a:t>
            </a:r>
            <a:r>
              <a:rPr lang="en-US" b="1" dirty="0" smtClean="0">
                <a:solidFill>
                  <a:schemeClr val="bg1"/>
                </a:solidFill>
              </a:rPr>
              <a:t>seller</a:t>
            </a:r>
            <a:r>
              <a:rPr lang="en-US" b="1" dirty="0">
                <a:solidFill>
                  <a:schemeClr val="bg1"/>
                </a:solidFill>
              </a:rPr>
              <a:t>, Realtor and </a:t>
            </a:r>
            <a:r>
              <a:rPr lang="en-US" b="1" dirty="0" smtClean="0">
                <a:solidFill>
                  <a:schemeClr val="bg1"/>
                </a:solidFill>
              </a:rPr>
              <a:t>title agency.</a:t>
            </a:r>
          </a:p>
          <a:p>
            <a:pPr marL="457200" indent="-457200">
              <a:buClr>
                <a:schemeClr val="bg2"/>
              </a:buClr>
              <a:buFont typeface="+mj-lt"/>
              <a:buAutoNum type="arabicPeriod"/>
            </a:pPr>
            <a:r>
              <a:rPr lang="en-US" b="1" dirty="0" smtClean="0">
                <a:solidFill>
                  <a:schemeClr val="bg1"/>
                </a:solidFill>
              </a:rPr>
              <a:t>No </a:t>
            </a:r>
            <a:r>
              <a:rPr lang="en-US" b="1" dirty="0">
                <a:solidFill>
                  <a:schemeClr val="bg1"/>
                </a:solidFill>
              </a:rPr>
              <a:t>phone calls were ever made to verify or confirm email requests</a:t>
            </a:r>
          </a:p>
          <a:p>
            <a:pPr marL="0" indent="0">
              <a:buNone/>
            </a:pPr>
            <a:endParaRPr lang="en-US" dirty="0"/>
          </a:p>
        </p:txBody>
      </p:sp>
    </p:spTree>
    <p:extLst>
      <p:ext uri="{BB962C8B-B14F-4D97-AF65-F5344CB8AC3E}">
        <p14:creationId xmlns:p14="http://schemas.microsoft.com/office/powerpoint/2010/main" xmlns="" val="4104390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Image result for cybersecurity"/>
          <p:cNvPicPr>
            <a:picLocks noChangeAspect="1" noChangeArrowheads="1"/>
          </p:cNvPicPr>
          <p:nvPr/>
        </p:nvPicPr>
        <p:blipFill>
          <a:blip r:embed="rId2"/>
          <a:srcRect/>
          <a:stretch>
            <a:fillRect/>
          </a:stretch>
        </p:blipFill>
        <p:spPr bwMode="auto">
          <a:xfrm>
            <a:off x="0" y="0"/>
            <a:ext cx="9144000" cy="5143500"/>
          </a:xfrm>
          <a:prstGeom prst="rect">
            <a:avLst/>
          </a:prstGeom>
          <a:noFill/>
        </p:spPr>
      </p:pic>
      <p:pic>
        <p:nvPicPr>
          <p:cNvPr id="47110" name="Picture 6" descr="Image result for top 10 tips"/>
          <p:cNvPicPr>
            <a:picLocks noChangeAspect="1" noChangeArrowheads="1"/>
          </p:cNvPicPr>
          <p:nvPr/>
        </p:nvPicPr>
        <p:blipFill>
          <a:blip r:embed="rId3"/>
          <a:srcRect/>
          <a:stretch>
            <a:fillRect/>
          </a:stretch>
        </p:blipFill>
        <p:spPr bwMode="auto">
          <a:xfrm>
            <a:off x="572263" y="350134"/>
            <a:ext cx="1731099" cy="2924154"/>
          </a:xfrm>
          <a:prstGeom prst="rect">
            <a:avLst/>
          </a:prstGeom>
          <a:noFill/>
        </p:spPr>
      </p:pic>
      <p:grpSp>
        <p:nvGrpSpPr>
          <p:cNvPr id="8" name="Group 7"/>
          <p:cNvGrpSpPr/>
          <p:nvPr/>
        </p:nvGrpSpPr>
        <p:grpSpPr>
          <a:xfrm>
            <a:off x="-19846" y="3935393"/>
            <a:ext cx="9158736" cy="795006"/>
            <a:chOff x="-14736" y="4543123"/>
            <a:chExt cx="9158736" cy="850248"/>
          </a:xfrm>
        </p:grpSpPr>
        <p:sp>
          <p:nvSpPr>
            <p:cNvPr id="9" name="Rectangle 8"/>
            <p:cNvSpPr/>
            <p:nvPr/>
          </p:nvSpPr>
          <p:spPr>
            <a:xfrm>
              <a:off x="-14736" y="4543123"/>
              <a:ext cx="9158736" cy="850247"/>
            </a:xfrm>
            <a:prstGeom prst="rect">
              <a:avLst/>
            </a:prstGeom>
            <a:solidFill>
              <a:srgbClr val="FFFFFF">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0" y="4562374"/>
              <a:ext cx="8989996" cy="830997"/>
            </a:xfrm>
            <a:prstGeom prst="rect">
              <a:avLst/>
            </a:prstGeom>
            <a:noFill/>
          </p:spPr>
          <p:txBody>
            <a:bodyPr wrap="square" rtlCol="0">
              <a:spAutoFit/>
            </a:bodyPr>
            <a:lstStyle/>
            <a:p>
              <a:pPr algn="ctr"/>
              <a:r>
                <a:rPr lang="en-US" sz="4800" b="1" dirty="0" smtClean="0">
                  <a:solidFill>
                    <a:srgbClr val="FF0000"/>
                  </a:solidFill>
                </a:rPr>
                <a:t>TO PREVENT WIRE FRAUD</a:t>
              </a:r>
              <a:endParaRPr lang="en-US" sz="4800" dirty="0">
                <a:solidFill>
                  <a:srgbClr val="FF0000"/>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37571" y="4707479"/>
            <a:ext cx="2837212" cy="405971"/>
          </a:xfrm>
          <a:prstGeom prst="rect">
            <a:avLst/>
          </a:prstGeom>
          <a:solidFill>
            <a:schemeClr val="bg2"/>
          </a:solidFill>
        </p:spPr>
        <p:txBody>
          <a:bodyPr wrap="square" rtlCol="0">
            <a:spAutoFit/>
          </a:bodyPr>
          <a:lstStyle/>
          <a:p>
            <a:endParaRPr lang="en-US" dirty="0"/>
          </a:p>
        </p:txBody>
      </p:sp>
      <p:sp>
        <p:nvSpPr>
          <p:cNvPr id="7" name="Rectangle 6"/>
          <p:cNvSpPr/>
          <p:nvPr/>
        </p:nvSpPr>
        <p:spPr>
          <a:xfrm>
            <a:off x="779709" y="706056"/>
            <a:ext cx="801822" cy="315471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19900" b="1" cap="none" spc="0" dirty="0" smtClean="0">
                <a:ln/>
                <a:solidFill>
                  <a:srgbClr val="0070C0"/>
                </a:solidFill>
                <a:effectLst/>
                <a:latin typeface="Tungsten Semibold" pitchFamily="50" charset="0"/>
                <a:cs typeface="Gotham Ultra" pitchFamily="50" charset="0"/>
              </a:rPr>
              <a:t>1</a:t>
            </a:r>
            <a:endParaRPr lang="en-US" sz="19900" b="1" cap="none" spc="0" dirty="0">
              <a:ln/>
              <a:solidFill>
                <a:srgbClr val="0070C0"/>
              </a:solidFill>
              <a:effectLst/>
              <a:latin typeface="Tungsten Semibold" pitchFamily="50" charset="0"/>
              <a:cs typeface="Gotham Ultra" pitchFamily="50" charset="0"/>
            </a:endParaRPr>
          </a:p>
        </p:txBody>
      </p:sp>
      <p:pic>
        <p:nvPicPr>
          <p:cNvPr id="8" name="Picture 7" descr="lock.png"/>
          <p:cNvPicPr>
            <a:picLocks noChangeAspect="1"/>
          </p:cNvPicPr>
          <p:nvPr/>
        </p:nvPicPr>
        <p:blipFill>
          <a:blip r:embed="rId3"/>
          <a:stretch>
            <a:fillRect/>
          </a:stretch>
        </p:blipFill>
        <p:spPr>
          <a:xfrm>
            <a:off x="2445649" y="-302366"/>
            <a:ext cx="5249561" cy="5249561"/>
          </a:xfrm>
          <a:prstGeom prst="rect">
            <a:avLst/>
          </a:prstGeom>
        </p:spPr>
      </p:pic>
      <p:sp>
        <p:nvSpPr>
          <p:cNvPr id="12" name="Title 1"/>
          <p:cNvSpPr>
            <a:spLocks noGrp="1"/>
          </p:cNvSpPr>
          <p:nvPr>
            <p:ph type="title"/>
          </p:nvPr>
        </p:nvSpPr>
        <p:spPr>
          <a:xfrm>
            <a:off x="3082617" y="4560005"/>
            <a:ext cx="4434459" cy="553445"/>
          </a:xfrm>
        </p:spPr>
        <p:txBody>
          <a:bodyPr/>
          <a:lstStyle/>
          <a:p>
            <a:r>
              <a:rPr lang="en-US" sz="3600" dirty="0" smtClean="0">
                <a:solidFill>
                  <a:schemeClr val="tx1"/>
                </a:solidFill>
              </a:rPr>
              <a:t>INTERNAL REVIEW</a:t>
            </a:r>
            <a:endParaRPr lang="en-US" sz="3600"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021294" y="0"/>
            <a:ext cx="5723634" cy="5386568"/>
            <a:chOff x="2233272" y="243068"/>
            <a:chExt cx="5207078" cy="4900432"/>
          </a:xfrm>
        </p:grpSpPr>
        <p:pic>
          <p:nvPicPr>
            <p:cNvPr id="46082" name="Picture 2" descr="Image result for create a log"/>
            <p:cNvPicPr>
              <a:picLocks noChangeAspect="1" noChangeArrowheads="1"/>
            </p:cNvPicPr>
            <p:nvPr/>
          </p:nvPicPr>
          <p:blipFill>
            <a:blip r:embed="rId3"/>
            <a:srcRect/>
            <a:stretch>
              <a:fillRect/>
            </a:stretch>
          </p:blipFill>
          <p:spPr bwMode="auto">
            <a:xfrm>
              <a:off x="2233272" y="243068"/>
              <a:ext cx="5207078" cy="4900432"/>
            </a:xfrm>
            <a:prstGeom prst="rect">
              <a:avLst/>
            </a:prstGeom>
            <a:noFill/>
          </p:spPr>
        </p:pic>
        <p:sp>
          <p:nvSpPr>
            <p:cNvPr id="5" name="TextBox 4"/>
            <p:cNvSpPr txBox="1"/>
            <p:nvPr/>
          </p:nvSpPr>
          <p:spPr>
            <a:xfrm>
              <a:off x="4340506" y="4525699"/>
              <a:ext cx="2581155" cy="369332"/>
            </a:xfrm>
            <a:prstGeom prst="rect">
              <a:avLst/>
            </a:prstGeom>
            <a:solidFill>
              <a:schemeClr val="bg2"/>
            </a:solidFill>
          </p:spPr>
          <p:txBody>
            <a:bodyPr wrap="square" rtlCol="0">
              <a:spAutoFit/>
            </a:bodyPr>
            <a:lstStyle/>
            <a:p>
              <a:endParaRPr lang="en-US" dirty="0"/>
            </a:p>
          </p:txBody>
        </p:sp>
      </p:grpSp>
      <p:sp>
        <p:nvSpPr>
          <p:cNvPr id="7" name="Rectangle 6"/>
          <p:cNvSpPr/>
          <p:nvPr/>
        </p:nvSpPr>
        <p:spPr>
          <a:xfrm>
            <a:off x="607386" y="706056"/>
            <a:ext cx="1146469" cy="315471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19900" b="1" cap="none" spc="0" dirty="0" smtClean="0">
                <a:ln/>
                <a:solidFill>
                  <a:srgbClr val="0070C0"/>
                </a:solidFill>
                <a:effectLst/>
                <a:latin typeface="Tungsten Semibold" pitchFamily="50" charset="0"/>
                <a:cs typeface="Gotham Ultra" pitchFamily="50" charset="0"/>
              </a:rPr>
              <a:t>2</a:t>
            </a:r>
            <a:endParaRPr lang="en-US" sz="19900" b="1" cap="none" spc="0" dirty="0">
              <a:ln/>
              <a:solidFill>
                <a:srgbClr val="0070C0"/>
              </a:solidFill>
              <a:effectLst/>
              <a:latin typeface="Tungsten Semibold" pitchFamily="50" charset="0"/>
              <a:cs typeface="Gotham Ultra" pitchFamily="50"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Image result for danger sharks"/>
          <p:cNvPicPr>
            <a:picLocks noChangeAspect="1" noChangeArrowheads="1"/>
          </p:cNvPicPr>
          <p:nvPr/>
        </p:nvPicPr>
        <p:blipFill>
          <a:blip r:embed="rId3"/>
          <a:srcRect/>
          <a:stretch>
            <a:fillRect/>
          </a:stretch>
        </p:blipFill>
        <p:spPr bwMode="auto">
          <a:xfrm>
            <a:off x="0" y="0"/>
            <a:ext cx="9144000" cy="5146767"/>
          </a:xfrm>
          <a:prstGeom prst="rect">
            <a:avLst/>
          </a:prstGeom>
          <a:noFill/>
        </p:spPr>
      </p:pic>
      <p:sp>
        <p:nvSpPr>
          <p:cNvPr id="7" name="Rectangle 6"/>
          <p:cNvSpPr/>
          <p:nvPr/>
        </p:nvSpPr>
        <p:spPr>
          <a:xfrm>
            <a:off x="7679141" y="254643"/>
            <a:ext cx="1170513" cy="315471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19900" b="1" dirty="0" smtClean="0">
                <a:ln/>
                <a:solidFill>
                  <a:schemeClr val="bg2"/>
                </a:solidFill>
                <a:latin typeface="Tungsten Semibold" pitchFamily="50" charset="0"/>
                <a:cs typeface="Gotham Ultra" pitchFamily="50" charset="0"/>
              </a:rPr>
              <a:t>3</a:t>
            </a:r>
            <a:endParaRPr lang="en-US" sz="19900" b="1" cap="none" spc="0" dirty="0">
              <a:ln/>
              <a:solidFill>
                <a:schemeClr val="bg2"/>
              </a:solidFill>
              <a:effectLst/>
              <a:latin typeface="Tungsten Semibold" pitchFamily="50" charset="0"/>
              <a:cs typeface="Gotham Ultra" pitchFamily="50" charset="0"/>
            </a:endParaRPr>
          </a:p>
        </p:txBody>
      </p:sp>
      <p:sp>
        <p:nvSpPr>
          <p:cNvPr id="8" name="Title 1"/>
          <p:cNvSpPr>
            <a:spLocks noGrp="1"/>
          </p:cNvSpPr>
          <p:nvPr>
            <p:ph type="title"/>
          </p:nvPr>
        </p:nvSpPr>
        <p:spPr>
          <a:xfrm>
            <a:off x="3032568" y="1551008"/>
            <a:ext cx="4285186" cy="504265"/>
          </a:xfrm>
        </p:spPr>
        <p:txBody>
          <a:bodyPr/>
          <a:lstStyle/>
          <a:p>
            <a:r>
              <a:rPr lang="en-US" sz="3600" dirty="0" smtClean="0">
                <a:solidFill>
                  <a:schemeClr val="bg1"/>
                </a:solidFill>
              </a:rPr>
              <a:t>USE SECURE EMAIL</a:t>
            </a:r>
            <a:endParaRPr lang="en-US" sz="3600" dirty="0">
              <a:solidFill>
                <a:schemeClr val="bg1"/>
              </a:solidFill>
            </a:endParaRPr>
          </a:p>
        </p:txBody>
      </p:sp>
    </p:spTree>
  </p:cSld>
  <p:clrMapOvr>
    <a:masterClrMapping/>
  </p:clrMapOvr>
</p:sld>
</file>

<file path=ppt/theme/theme1.xml><?xml version="1.0" encoding="utf-8"?>
<a:theme xmlns:a="http://schemas.openxmlformats.org/drawingml/2006/main" name="ALTA_PPT_Template_v3">
  <a:themeElements>
    <a:clrScheme name="Custom 3">
      <a:dk1>
        <a:srgbClr val="333333"/>
      </a:dk1>
      <a:lt1>
        <a:sysClr val="window" lastClr="FFFFFF"/>
      </a:lt1>
      <a:dk2>
        <a:srgbClr val="00A7B5"/>
      </a:dk2>
      <a:lt2>
        <a:srgbClr val="FFFFFF"/>
      </a:lt2>
      <a:accent1>
        <a:srgbClr val="CF4520"/>
      </a:accent1>
      <a:accent2>
        <a:srgbClr val="AB2328"/>
      </a:accent2>
      <a:accent3>
        <a:srgbClr val="717C7D"/>
      </a:accent3>
      <a:accent4>
        <a:srgbClr val="81BD41"/>
      </a:accent4>
      <a:accent5>
        <a:srgbClr val="101B42"/>
      </a:accent5>
      <a:accent6>
        <a:srgbClr val="FFA300"/>
      </a:accent6>
      <a:hlink>
        <a:srgbClr val="00A7B5"/>
      </a:hlink>
      <a:folHlink>
        <a:srgbClr val="717C7D"/>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ALTA_PPT_Template_v3</Template>
  <TotalTime>22970</TotalTime>
  <Words>787</Words>
  <Application>Microsoft Office PowerPoint</Application>
  <PresentationFormat>On-screen Show (16:9)</PresentationFormat>
  <Paragraphs>139</Paragraphs>
  <Slides>19</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ALTA_PPT_Template_v3</vt:lpstr>
      <vt:lpstr>Acrobat Document</vt:lpstr>
      <vt:lpstr>WHAT IS PHISHING/ WIRE FRAUD?</vt:lpstr>
      <vt:lpstr>Slide 2</vt:lpstr>
      <vt:lpstr>WHY YOU SHOULD CARE?</vt:lpstr>
      <vt:lpstr>WHAT SHOULD YOU DO?</vt:lpstr>
      <vt:lpstr>TOP TWO MISTAKES</vt:lpstr>
      <vt:lpstr>Slide 6</vt:lpstr>
      <vt:lpstr>INTERNAL REVIEW</vt:lpstr>
      <vt:lpstr>Slide 8</vt:lpstr>
      <vt:lpstr>USE SECURE EMAIL</vt:lpstr>
      <vt:lpstr>GET AN AGREEMENT</vt:lpstr>
      <vt:lpstr>REFI BORROWERS AT HIGH RISK</vt:lpstr>
      <vt:lpstr>CALL AND CONFIRM</vt:lpstr>
      <vt:lpstr>CYBER HYGIENE</vt:lpstr>
      <vt:lpstr>Slide 14</vt:lpstr>
      <vt:lpstr>Slide 15</vt:lpstr>
      <vt:lpstr>REAL LIFE EXAMPLE</vt:lpstr>
      <vt:lpstr>ALTA RESOURCES</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UP TO TWO LINES, CENTURY GOTHIC, 25 PTS., BOLD, ALL CAPS, WHITE</dc:title>
  <dc:creator>360 Live Media</dc:creator>
  <cp:lastModifiedBy>jeremy</cp:lastModifiedBy>
  <cp:revision>350</cp:revision>
  <cp:lastPrinted>2015-06-24T23:14:29Z</cp:lastPrinted>
  <dcterms:created xsi:type="dcterms:W3CDTF">2015-08-07T20:56:54Z</dcterms:created>
  <dcterms:modified xsi:type="dcterms:W3CDTF">2017-11-14T21:25:26Z</dcterms:modified>
</cp:coreProperties>
</file>