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8" r:id="rId1"/>
  </p:sldMasterIdLst>
  <p:notesMasterIdLst>
    <p:notesMasterId r:id="rId25"/>
  </p:notesMasterIdLst>
  <p:handoutMasterIdLst>
    <p:handoutMasterId r:id="rId26"/>
  </p:handoutMasterIdLst>
  <p:sldIdLst>
    <p:sldId id="489" r:id="rId2"/>
    <p:sldId id="736" r:id="rId3"/>
    <p:sldId id="745" r:id="rId4"/>
    <p:sldId id="272" r:id="rId5"/>
    <p:sldId id="660" r:id="rId6"/>
    <p:sldId id="747" r:id="rId7"/>
    <p:sldId id="749" r:id="rId8"/>
    <p:sldId id="750" r:id="rId9"/>
    <p:sldId id="751" r:id="rId10"/>
    <p:sldId id="752" r:id="rId11"/>
    <p:sldId id="753" r:id="rId12"/>
    <p:sldId id="754" r:id="rId13"/>
    <p:sldId id="758" r:id="rId14"/>
    <p:sldId id="755" r:id="rId15"/>
    <p:sldId id="756" r:id="rId16"/>
    <p:sldId id="757" r:id="rId17"/>
    <p:sldId id="764" r:id="rId18"/>
    <p:sldId id="767" r:id="rId19"/>
    <p:sldId id="768" r:id="rId20"/>
    <p:sldId id="769" r:id="rId21"/>
    <p:sldId id="770" r:id="rId22"/>
    <p:sldId id="708" r:id="rId23"/>
    <p:sldId id="486" r:id="rId24"/>
  </p:sldIdLst>
  <p:sldSz cx="9144000" cy="5143500" type="screen16x9"/>
  <p:notesSz cx="7010400" cy="9296400"/>
  <p:defaultTextStyle>
    <a:defPPr>
      <a:defRPr lang="en-US"/>
    </a:defPPr>
    <a:lvl1pPr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5pPr>
    <a:lvl6pPr marL="2286000" algn="l" defTabSz="457200" rtl="0" eaLnBrk="1" latinLnBrk="0" hangingPunct="1">
      <a:defRPr kern="1200">
        <a:solidFill>
          <a:schemeClr val="tx1"/>
        </a:solidFill>
        <a:latin typeface="Century Gothic" charset="0"/>
        <a:ea typeface="ＭＳ Ｐゴシック" charset="0"/>
        <a:cs typeface="ＭＳ Ｐゴシック" charset="0"/>
      </a:defRPr>
    </a:lvl6pPr>
    <a:lvl7pPr marL="2743200" algn="l" defTabSz="457200" rtl="0" eaLnBrk="1" latinLnBrk="0" hangingPunct="1">
      <a:defRPr kern="1200">
        <a:solidFill>
          <a:schemeClr val="tx1"/>
        </a:solidFill>
        <a:latin typeface="Century Gothic" charset="0"/>
        <a:ea typeface="ＭＳ Ｐゴシック" charset="0"/>
        <a:cs typeface="ＭＳ Ｐゴシック" charset="0"/>
      </a:defRPr>
    </a:lvl7pPr>
    <a:lvl8pPr marL="3200400" algn="l" defTabSz="457200" rtl="0" eaLnBrk="1" latinLnBrk="0" hangingPunct="1">
      <a:defRPr kern="1200">
        <a:solidFill>
          <a:schemeClr val="tx1"/>
        </a:solidFill>
        <a:latin typeface="Century Gothic" charset="0"/>
        <a:ea typeface="ＭＳ Ｐゴシック" charset="0"/>
        <a:cs typeface="ＭＳ Ｐゴシック" charset="0"/>
      </a:defRPr>
    </a:lvl8pPr>
    <a:lvl9pPr marL="3657600" algn="l" defTabSz="457200" rtl="0" eaLnBrk="1" latinLnBrk="0" hangingPunct="1">
      <a:defRPr kern="1200">
        <a:solidFill>
          <a:schemeClr val="tx1"/>
        </a:solidFill>
        <a:latin typeface="Century Gothic" charset="0"/>
        <a:ea typeface="ＭＳ Ｐゴシック" charset="0"/>
        <a:cs typeface="ＭＳ Ｐゴシック" charset="0"/>
      </a:defRPr>
    </a:lvl9pPr>
  </p:defaultTextStyle>
  <p:extLst>
    <p:ext uri="{521415D9-36F7-43E2-AB2F-B90AF26B5E84}">
      <p14:sectionLst xmlns:p14="http://schemas.microsoft.com/office/powerpoint/2010/main">
        <p14:section name="Default Section" id="{B888CFBB-817C-4E34-8580-27191C7C1529}">
          <p14:sldIdLst>
            <p14:sldId id="489"/>
            <p14:sldId id="736"/>
            <p14:sldId id="745"/>
            <p14:sldId id="272"/>
            <p14:sldId id="660"/>
            <p14:sldId id="747"/>
            <p14:sldId id="749"/>
            <p14:sldId id="750"/>
            <p14:sldId id="751"/>
            <p14:sldId id="752"/>
            <p14:sldId id="753"/>
            <p14:sldId id="754"/>
            <p14:sldId id="758"/>
            <p14:sldId id="755"/>
            <p14:sldId id="756"/>
            <p14:sldId id="757"/>
            <p14:sldId id="764"/>
            <p14:sldId id="767"/>
            <p14:sldId id="768"/>
            <p14:sldId id="769"/>
            <p14:sldId id="770"/>
            <p14:sldId id="708"/>
            <p14:sldId id="486"/>
          </p14:sldIdLst>
        </p14:section>
        <p14:section name="Untitled Section" id="{E4BD2EE7-5364-4683-8EAC-12D9D391E92C}">
          <p14:sldIdLst/>
        </p14:section>
      </p14:sectionLst>
    </p:ext>
    <p:ext uri="{EFAFB233-063F-42B5-8137-9DF3F51BA10A}">
      <p15:sldGuideLst xmlns:p15="http://schemas.microsoft.com/office/powerpoint/2012/main">
        <p15:guide id="1" orient="horz" pos="1606">
          <p15:clr>
            <a:srgbClr val="A4A3A4"/>
          </p15:clr>
        </p15:guide>
        <p15:guide id="2" pos="285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er" initials="P" lastIdx="20"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01B4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607" autoAdjust="0"/>
    <p:restoredTop sz="86419" autoAdjust="0"/>
  </p:normalViewPr>
  <p:slideViewPr>
    <p:cSldViewPr snapToGrid="0">
      <p:cViewPr varScale="1">
        <p:scale>
          <a:sx n="119" d="100"/>
          <a:sy n="119" d="100"/>
        </p:scale>
        <p:origin x="120" y="282"/>
      </p:cViewPr>
      <p:guideLst>
        <p:guide orient="horz" pos="1606"/>
        <p:guide pos="2859"/>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309AF-698D-4693-80AB-0E30D2E3CB0C}" type="datetimeFigureOut">
              <a:rPr lang="en-US" smtClean="0"/>
              <a:pPr/>
              <a:t>12/9/2020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3462EBC-D000-4ED1-91B3-4266A3BD01ED}"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F8C9E7A-B3BE-41EB-8765-7F9AB0FC97A5}" type="datetimeFigureOut">
              <a:rPr lang="en-US" smtClean="0"/>
              <a:pPr/>
              <a:t>12/9/2020</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7C28467-42F5-4A1F-BBBD-899DA21DEA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lnSpc>
                <a:spcPct val="200000"/>
              </a:lnSpc>
              <a:defRPr/>
            </a:pPr>
            <a:r>
              <a:rPr lang="en-US" dirty="0"/>
              <a:t>Nicole – Intro</a:t>
            </a:r>
          </a:p>
          <a:p>
            <a:pPr defTabSz="931774">
              <a:lnSpc>
                <a:spcPct val="200000"/>
              </a:lnSpc>
              <a:defRPr/>
            </a:pPr>
            <a:r>
              <a:rPr lang="en-US" dirty="0"/>
              <a:t>E –</a:t>
            </a:r>
          </a:p>
          <a:p>
            <a:pPr defTabSz="931774">
              <a:lnSpc>
                <a:spcPct val="200000"/>
              </a:lnSpc>
              <a:defRPr/>
            </a:pPr>
            <a:r>
              <a:rPr lang="en-US" dirty="0"/>
              <a:t> - Thanks so much for having us today.</a:t>
            </a:r>
          </a:p>
          <a:p>
            <a:pPr defTabSz="931774">
              <a:lnSpc>
                <a:spcPct val="200000"/>
              </a:lnSpc>
              <a:defRPr/>
            </a:pPr>
            <a:r>
              <a:rPr lang="en-US" dirty="0"/>
              <a:t> - Personal Intro</a:t>
            </a:r>
          </a:p>
          <a:p>
            <a:pPr defTabSz="931774">
              <a:lnSpc>
                <a:spcPct val="200000"/>
              </a:lnSpc>
              <a:defRPr/>
            </a:pPr>
            <a:r>
              <a:rPr lang="en-US" dirty="0"/>
              <a:t> - I work with our state land title associations and our state legislative priorities.  I also oversee our strategic priorities of digital closings and data privacy.  </a:t>
            </a:r>
          </a:p>
        </p:txBody>
      </p:sp>
      <p:sp>
        <p:nvSpPr>
          <p:cNvPr id="4" name="Slide Number Placeholder 3"/>
          <p:cNvSpPr>
            <a:spLocks noGrp="1"/>
          </p:cNvSpPr>
          <p:nvPr>
            <p:ph type="sldNum" sz="quarter" idx="10"/>
          </p:nvPr>
        </p:nvSpPr>
        <p:spPr/>
        <p:txBody>
          <a:bodyPr/>
          <a:lstStyle/>
          <a:p>
            <a:fld id="{37C28467-42F5-4A1F-BBBD-899DA21DEA15}" type="slidenum">
              <a:rPr lang="en-US" smtClean="0"/>
              <a:pPr/>
              <a:t>1</a:t>
            </a:fld>
            <a:endParaRPr lang="en-US"/>
          </a:p>
        </p:txBody>
      </p:sp>
    </p:spTree>
    <p:extLst>
      <p:ext uri="{BB962C8B-B14F-4D97-AF65-F5344CB8AC3E}">
        <p14:creationId xmlns:p14="http://schemas.microsoft.com/office/powerpoint/2010/main" val="2515863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10</a:t>
            </a:fld>
            <a:endParaRPr lang="en-US" dirty="0"/>
          </a:p>
        </p:txBody>
      </p:sp>
    </p:spTree>
    <p:extLst>
      <p:ext uri="{BB962C8B-B14F-4D97-AF65-F5344CB8AC3E}">
        <p14:creationId xmlns:p14="http://schemas.microsoft.com/office/powerpoint/2010/main" val="2770338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11</a:t>
            </a:fld>
            <a:endParaRPr lang="en-US" dirty="0"/>
          </a:p>
        </p:txBody>
      </p:sp>
    </p:spTree>
    <p:extLst>
      <p:ext uri="{BB962C8B-B14F-4D97-AF65-F5344CB8AC3E}">
        <p14:creationId xmlns:p14="http://schemas.microsoft.com/office/powerpoint/2010/main" val="16886467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12</a:t>
            </a:fld>
            <a:endParaRPr lang="en-US" dirty="0"/>
          </a:p>
        </p:txBody>
      </p:sp>
    </p:spTree>
    <p:extLst>
      <p:ext uri="{BB962C8B-B14F-4D97-AF65-F5344CB8AC3E}">
        <p14:creationId xmlns:p14="http://schemas.microsoft.com/office/powerpoint/2010/main" val="4139076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13</a:t>
            </a:fld>
            <a:endParaRPr lang="en-US" dirty="0"/>
          </a:p>
        </p:txBody>
      </p:sp>
    </p:spTree>
    <p:extLst>
      <p:ext uri="{BB962C8B-B14F-4D97-AF65-F5344CB8AC3E}">
        <p14:creationId xmlns:p14="http://schemas.microsoft.com/office/powerpoint/2010/main" val="2458936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14</a:t>
            </a:fld>
            <a:endParaRPr lang="en-US" dirty="0"/>
          </a:p>
        </p:txBody>
      </p:sp>
    </p:spTree>
    <p:extLst>
      <p:ext uri="{BB962C8B-B14F-4D97-AF65-F5344CB8AC3E}">
        <p14:creationId xmlns:p14="http://schemas.microsoft.com/office/powerpoint/2010/main" val="1529420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15</a:t>
            </a:fld>
            <a:endParaRPr lang="en-US" dirty="0"/>
          </a:p>
        </p:txBody>
      </p:sp>
    </p:spTree>
    <p:extLst>
      <p:ext uri="{BB962C8B-B14F-4D97-AF65-F5344CB8AC3E}">
        <p14:creationId xmlns:p14="http://schemas.microsoft.com/office/powerpoint/2010/main" val="3202396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16</a:t>
            </a:fld>
            <a:endParaRPr lang="en-US" dirty="0"/>
          </a:p>
        </p:txBody>
      </p:sp>
    </p:spTree>
    <p:extLst>
      <p:ext uri="{BB962C8B-B14F-4D97-AF65-F5344CB8AC3E}">
        <p14:creationId xmlns:p14="http://schemas.microsoft.com/office/powerpoint/2010/main" val="811627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C28467-42F5-4A1F-BBBD-899DA21DEA15}" type="slidenum">
              <a:rPr lang="en-US" smtClean="0"/>
              <a:pPr/>
              <a:t>17</a:t>
            </a:fld>
            <a:endParaRPr lang="en-US"/>
          </a:p>
        </p:txBody>
      </p:sp>
    </p:spTree>
    <p:extLst>
      <p:ext uri="{BB962C8B-B14F-4D97-AF65-F5344CB8AC3E}">
        <p14:creationId xmlns:p14="http://schemas.microsoft.com/office/powerpoint/2010/main" val="24979916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a:t>
            </a:r>
          </a:p>
        </p:txBody>
      </p:sp>
      <p:sp>
        <p:nvSpPr>
          <p:cNvPr id="4" name="Slide Number Placeholder 3"/>
          <p:cNvSpPr>
            <a:spLocks noGrp="1"/>
          </p:cNvSpPr>
          <p:nvPr>
            <p:ph type="sldNum" sz="quarter" idx="5"/>
          </p:nvPr>
        </p:nvSpPr>
        <p:spPr/>
        <p:txBody>
          <a:bodyPr/>
          <a:lstStyle/>
          <a:p>
            <a:fld id="{37C28467-42F5-4A1F-BBBD-899DA21DEA15}" type="slidenum">
              <a:rPr lang="en-US" smtClean="0"/>
              <a:pPr/>
              <a:t>18</a:t>
            </a:fld>
            <a:endParaRPr lang="en-US"/>
          </a:p>
        </p:txBody>
      </p:sp>
    </p:spTree>
    <p:extLst>
      <p:ext uri="{BB962C8B-B14F-4D97-AF65-F5344CB8AC3E}">
        <p14:creationId xmlns:p14="http://schemas.microsoft.com/office/powerpoint/2010/main" val="25852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a:t>
            </a:r>
          </a:p>
        </p:txBody>
      </p:sp>
      <p:sp>
        <p:nvSpPr>
          <p:cNvPr id="4" name="Slide Number Placeholder 3"/>
          <p:cNvSpPr>
            <a:spLocks noGrp="1"/>
          </p:cNvSpPr>
          <p:nvPr>
            <p:ph type="sldNum" sz="quarter" idx="5"/>
          </p:nvPr>
        </p:nvSpPr>
        <p:spPr/>
        <p:txBody>
          <a:bodyPr/>
          <a:lstStyle/>
          <a:p>
            <a:fld id="{37C28467-42F5-4A1F-BBBD-899DA21DEA15}" type="slidenum">
              <a:rPr lang="en-US" smtClean="0"/>
              <a:pPr/>
              <a:t>19</a:t>
            </a:fld>
            <a:endParaRPr lang="en-US"/>
          </a:p>
        </p:txBody>
      </p:sp>
    </p:spTree>
    <p:extLst>
      <p:ext uri="{BB962C8B-B14F-4D97-AF65-F5344CB8AC3E}">
        <p14:creationId xmlns:p14="http://schemas.microsoft.com/office/powerpoint/2010/main" val="3010716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C28467-42F5-4A1F-BBBD-899DA21DEA15}" type="slidenum">
              <a:rPr lang="en-US" smtClean="0"/>
              <a:pPr/>
              <a:t>2</a:t>
            </a:fld>
            <a:endParaRPr lang="en-US"/>
          </a:p>
        </p:txBody>
      </p:sp>
    </p:spTree>
    <p:extLst>
      <p:ext uri="{BB962C8B-B14F-4D97-AF65-F5344CB8AC3E}">
        <p14:creationId xmlns:p14="http://schemas.microsoft.com/office/powerpoint/2010/main" val="23934331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a:t>
            </a:r>
          </a:p>
        </p:txBody>
      </p:sp>
      <p:sp>
        <p:nvSpPr>
          <p:cNvPr id="4" name="Slide Number Placeholder 3"/>
          <p:cNvSpPr>
            <a:spLocks noGrp="1"/>
          </p:cNvSpPr>
          <p:nvPr>
            <p:ph type="sldNum" sz="quarter" idx="5"/>
          </p:nvPr>
        </p:nvSpPr>
        <p:spPr/>
        <p:txBody>
          <a:bodyPr/>
          <a:lstStyle/>
          <a:p>
            <a:fld id="{37C28467-42F5-4A1F-BBBD-899DA21DEA15}" type="slidenum">
              <a:rPr lang="en-US" smtClean="0"/>
              <a:pPr/>
              <a:t>20</a:t>
            </a:fld>
            <a:endParaRPr lang="en-US"/>
          </a:p>
        </p:txBody>
      </p:sp>
    </p:spTree>
    <p:extLst>
      <p:ext uri="{BB962C8B-B14F-4D97-AF65-F5344CB8AC3E}">
        <p14:creationId xmlns:p14="http://schemas.microsoft.com/office/powerpoint/2010/main" val="23955001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21</a:t>
            </a:fld>
            <a:endParaRPr lang="en-US" dirty="0"/>
          </a:p>
        </p:txBody>
      </p:sp>
    </p:spTree>
    <p:extLst>
      <p:ext uri="{BB962C8B-B14F-4D97-AF65-F5344CB8AC3E}">
        <p14:creationId xmlns:p14="http://schemas.microsoft.com/office/powerpoint/2010/main" val="167404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C28467-42F5-4A1F-BBBD-899DA21DEA15}" type="slidenum">
              <a:rPr lang="en-US" smtClean="0"/>
              <a:pPr/>
              <a:t>22</a:t>
            </a:fld>
            <a:endParaRPr lang="en-US"/>
          </a:p>
        </p:txBody>
      </p:sp>
    </p:spTree>
    <p:extLst>
      <p:ext uri="{BB962C8B-B14F-4D97-AF65-F5344CB8AC3E}">
        <p14:creationId xmlns:p14="http://schemas.microsoft.com/office/powerpoint/2010/main" val="32952705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C28467-42F5-4A1F-BBBD-899DA21DEA15}" type="slidenum">
              <a:rPr lang="en-US" smtClean="0"/>
              <a:pPr/>
              <a:t>23</a:t>
            </a:fld>
            <a:endParaRPr lang="en-US"/>
          </a:p>
        </p:txBody>
      </p:sp>
    </p:spTree>
    <p:extLst>
      <p:ext uri="{BB962C8B-B14F-4D97-AF65-F5344CB8AC3E}">
        <p14:creationId xmlns:p14="http://schemas.microsoft.com/office/powerpoint/2010/main" val="109977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C28467-42F5-4A1F-BBBD-899DA21DEA15}" type="slidenum">
              <a:rPr lang="en-US" smtClean="0"/>
              <a:pPr/>
              <a:t>3</a:t>
            </a:fld>
            <a:endParaRPr lang="en-US"/>
          </a:p>
        </p:txBody>
      </p:sp>
    </p:spTree>
    <p:extLst>
      <p:ext uri="{BB962C8B-B14F-4D97-AF65-F5344CB8AC3E}">
        <p14:creationId xmlns:p14="http://schemas.microsoft.com/office/powerpoint/2010/main" val="66197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67ADBF-764B-4055-9BF1-6A2DAC712945}" type="slidenum">
              <a:rPr lang="en-US" smtClean="0"/>
              <a:t>4</a:t>
            </a:fld>
            <a:endParaRPr lang="en-US"/>
          </a:p>
        </p:txBody>
      </p:sp>
    </p:spTree>
    <p:extLst>
      <p:ext uri="{BB962C8B-B14F-4D97-AF65-F5344CB8AC3E}">
        <p14:creationId xmlns:p14="http://schemas.microsoft.com/office/powerpoint/2010/main" val="3684816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C28467-42F5-4A1F-BBBD-899DA21DEA15}" type="slidenum">
              <a:rPr lang="en-US" smtClean="0"/>
              <a:pPr/>
              <a:t>5</a:t>
            </a:fld>
            <a:endParaRPr lang="en-US"/>
          </a:p>
        </p:txBody>
      </p:sp>
    </p:spTree>
    <p:extLst>
      <p:ext uri="{BB962C8B-B14F-4D97-AF65-F5344CB8AC3E}">
        <p14:creationId xmlns:p14="http://schemas.microsoft.com/office/powerpoint/2010/main" val="3308846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C28467-42F5-4A1F-BBBD-899DA21DEA15}" type="slidenum">
              <a:rPr lang="en-US" smtClean="0"/>
              <a:pPr/>
              <a:t>6</a:t>
            </a:fld>
            <a:endParaRPr lang="en-US"/>
          </a:p>
        </p:txBody>
      </p:sp>
    </p:spTree>
    <p:extLst>
      <p:ext uri="{BB962C8B-B14F-4D97-AF65-F5344CB8AC3E}">
        <p14:creationId xmlns:p14="http://schemas.microsoft.com/office/powerpoint/2010/main" val="2236896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7</a:t>
            </a:fld>
            <a:endParaRPr lang="en-US" dirty="0"/>
          </a:p>
        </p:txBody>
      </p:sp>
    </p:spTree>
    <p:extLst>
      <p:ext uri="{BB962C8B-B14F-4D97-AF65-F5344CB8AC3E}">
        <p14:creationId xmlns:p14="http://schemas.microsoft.com/office/powerpoint/2010/main" val="3464473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8</a:t>
            </a:fld>
            <a:endParaRPr lang="en-US" dirty="0"/>
          </a:p>
        </p:txBody>
      </p:sp>
    </p:spTree>
    <p:extLst>
      <p:ext uri="{BB962C8B-B14F-4D97-AF65-F5344CB8AC3E}">
        <p14:creationId xmlns:p14="http://schemas.microsoft.com/office/powerpoint/2010/main" val="3001101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70D23E-941E-4AB8-925A-449147262D64}" type="slidenum">
              <a:rPr lang="en-US" smtClean="0"/>
              <a:pPr/>
              <a:t>9</a:t>
            </a:fld>
            <a:endParaRPr lang="en-US" dirty="0"/>
          </a:p>
        </p:txBody>
      </p:sp>
    </p:spTree>
    <p:extLst>
      <p:ext uri="{BB962C8B-B14F-4D97-AF65-F5344CB8AC3E}">
        <p14:creationId xmlns:p14="http://schemas.microsoft.com/office/powerpoint/2010/main" val="7973291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6" name="Picture 12"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14363"/>
            <a:ext cx="23050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8417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8"/>
          <p:cNvSpPr txBox="1">
            <a:spLocks noChangeArrowheads="1"/>
          </p:cNvSpPr>
          <p:nvPr/>
        </p:nvSpPr>
        <p:spPr bwMode="auto">
          <a:xfrm>
            <a:off x="8782050" y="4192588"/>
            <a:ext cx="3619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lgn="ctr">
              <a:defRPr/>
            </a:pPr>
            <a:fld id="{AC015637-0367-BE4F-A5B4-56F10A671818}" type="slidenum">
              <a:rPr lang="en-US" sz="900" smtClean="0">
                <a:solidFill>
                  <a:srgbClr val="101B42"/>
                </a:solidFill>
              </a:rPr>
              <a:pPr algn="ctr">
                <a:defRPr/>
              </a:pPr>
              <a:t>‹#›</a:t>
            </a:fld>
            <a:endParaRPr lang="en-US" sz="900">
              <a:solidFill>
                <a:srgbClr val="101B42"/>
              </a:solidFill>
            </a:endParaRPr>
          </a:p>
        </p:txBody>
      </p:sp>
      <p:cxnSp>
        <p:nvCxnSpPr>
          <p:cNvPr id="6" name="Straight Connector 5"/>
          <p:cNvCxnSpPr/>
          <p:nvPr/>
        </p:nvCxnSpPr>
        <p:spPr>
          <a:xfrm>
            <a:off x="8770938" y="4421188"/>
            <a:ext cx="400050"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04787"/>
            <a:ext cx="3008313" cy="871538"/>
          </a:xfrm>
        </p:spPr>
        <p:txBody>
          <a:bodyPr/>
          <a:lstStyle>
            <a:lvl1pPr algn="r">
              <a:defRPr sz="2000" b="1"/>
            </a:lvl1pPr>
          </a:lstStyle>
          <a:p>
            <a:r>
              <a:rPr lang="en-US"/>
              <a:t>Click to edit Master title style</a:t>
            </a:r>
          </a:p>
        </p:txBody>
      </p:sp>
      <p:sp>
        <p:nvSpPr>
          <p:cNvPr id="3" name="Content Placeholder 2"/>
          <p:cNvSpPr>
            <a:spLocks noGrp="1"/>
          </p:cNvSpPr>
          <p:nvPr>
            <p:ph idx="1"/>
          </p:nvPr>
        </p:nvSpPr>
        <p:spPr>
          <a:xfrm>
            <a:off x="3575050" y="204789"/>
            <a:ext cx="5111750" cy="3987800"/>
          </a:xfrm>
        </p:spPr>
        <p:txBody>
          <a:bodyPr anchor="ctr"/>
          <a:lstStyle>
            <a:lvl1pPr marL="0" indent="0" algn="ctr">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p:txBody>
      </p:sp>
      <p:sp>
        <p:nvSpPr>
          <p:cNvPr id="4" name="Text Placeholder 3"/>
          <p:cNvSpPr>
            <a:spLocks noGrp="1"/>
          </p:cNvSpPr>
          <p:nvPr>
            <p:ph type="body" sz="half" idx="2"/>
          </p:nvPr>
        </p:nvSpPr>
        <p:spPr>
          <a:xfrm>
            <a:off x="457201" y="1076327"/>
            <a:ext cx="3008313" cy="3116262"/>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7" name="Picture 6" descr="ALTA_LOGO_PMS444+17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LTA_LOGO_PMS444+173.png">
            <a:extLst>
              <a:ext uri="{FF2B5EF4-FFF2-40B4-BE49-F238E27FC236}">
                <a16:creationId xmlns:a16="http://schemas.microsoft.com/office/drawing/2014/main" id="{3ADFAEFD-E667-7B49-96BB-11CE500796B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8644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 name="Picture 11"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35363" y="3662363"/>
            <a:ext cx="198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2"/>
          <p:cNvSpPr txBox="1">
            <a:spLocks noChangeArrowheads="1"/>
          </p:cNvSpPr>
          <p:nvPr/>
        </p:nvSpPr>
        <p:spPr bwMode="auto">
          <a:xfrm>
            <a:off x="1127125" y="4467225"/>
            <a:ext cx="68897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lgn="ctr">
              <a:defRPr/>
            </a:pPr>
            <a:r>
              <a:rPr lang="en-US" sz="700">
                <a:solidFill>
                  <a:srgbClr val="FFFFFF"/>
                </a:solidFill>
              </a:rPr>
              <a:t>1800 M Street, NW, Suite 300S, Washington, D.C. 20036-5828   </a:t>
            </a:r>
            <a:r>
              <a:rPr lang="en-US" sz="700">
                <a:solidFill>
                  <a:schemeClr val="tx2"/>
                </a:solidFill>
              </a:rPr>
              <a:t>|</a:t>
            </a:r>
            <a:r>
              <a:rPr lang="en-US" sz="700">
                <a:solidFill>
                  <a:srgbClr val="FFFFFF"/>
                </a:solidFill>
              </a:rPr>
              <a:t>   P. 202.296.3671   </a:t>
            </a:r>
            <a:r>
              <a:rPr lang="en-US" sz="700">
                <a:solidFill>
                  <a:srgbClr val="00A7B5"/>
                </a:solidFill>
              </a:rPr>
              <a:t>|</a:t>
            </a:r>
            <a:r>
              <a:rPr lang="en-US" sz="700">
                <a:solidFill>
                  <a:srgbClr val="FFFFFF"/>
                </a:solidFill>
              </a:rPr>
              <a:t>    F. 202.223.5843</a:t>
            </a:r>
          </a:p>
        </p:txBody>
      </p:sp>
      <p:sp>
        <p:nvSpPr>
          <p:cNvPr id="2" name="Title 1"/>
          <p:cNvSpPr>
            <a:spLocks noGrp="1"/>
          </p:cNvSpPr>
          <p:nvPr>
            <p:ph type="title"/>
          </p:nvPr>
        </p:nvSpPr>
        <p:spPr>
          <a:xfrm>
            <a:off x="215858" y="2176112"/>
            <a:ext cx="8713830" cy="1021556"/>
          </a:xfrm>
        </p:spPr>
        <p:txBody>
          <a:bodyPr anchor="t">
            <a:normAutofit/>
          </a:bodyPr>
          <a:lstStyle>
            <a:lvl1pPr algn="ctr">
              <a:defRPr sz="2500" b="1" cap="all">
                <a:solidFill>
                  <a:schemeClr val="bg1"/>
                </a:solidFill>
              </a:defRPr>
            </a:lvl1pPr>
          </a:lstStyle>
          <a:p>
            <a:r>
              <a:rPr lang="en-US"/>
              <a:t>Click to edit Master title style</a:t>
            </a:r>
          </a:p>
        </p:txBody>
      </p:sp>
    </p:spTree>
    <p:extLst>
      <p:ext uri="{BB962C8B-B14F-4D97-AF65-F5344CB8AC3E}">
        <p14:creationId xmlns:p14="http://schemas.microsoft.com/office/powerpoint/2010/main" val="2745978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15858" y="2176112"/>
            <a:ext cx="8713830" cy="1021556"/>
          </a:xfrm>
        </p:spPr>
        <p:txBody>
          <a:bodyPr anchor="t">
            <a:normAutofit/>
          </a:bodyPr>
          <a:lstStyle>
            <a:lvl1pPr algn="ctr">
              <a:defRPr sz="2500" b="1" cap="all">
                <a:solidFill>
                  <a:schemeClr val="bg1"/>
                </a:solidFill>
              </a:defRPr>
            </a:lvl1pPr>
          </a:lstStyle>
          <a:p>
            <a:r>
              <a:rPr lang="en-US"/>
              <a:t>Click to edit Master title style</a:t>
            </a:r>
          </a:p>
        </p:txBody>
      </p:sp>
      <p:sp>
        <p:nvSpPr>
          <p:cNvPr id="6" name="Picture Placeholder 10"/>
          <p:cNvSpPr>
            <a:spLocks noGrp="1"/>
          </p:cNvSpPr>
          <p:nvPr>
            <p:ph type="pic" sz="quarter" idx="11" hasCustomPrompt="1"/>
          </p:nvPr>
        </p:nvSpPr>
        <p:spPr>
          <a:xfrm>
            <a:off x="3581400" y="3669579"/>
            <a:ext cx="1981200" cy="703006"/>
          </a:xfrm>
        </p:spPr>
        <p:txBody>
          <a:bodyPr anchor="ctr"/>
          <a:lstStyle>
            <a:lvl1pPr marL="0" indent="0" algn="ctr">
              <a:buNone/>
              <a:defRPr sz="1400">
                <a:solidFill>
                  <a:schemeClr val="bg1"/>
                </a:solidFill>
              </a:defRPr>
            </a:lvl1pPr>
          </a:lstStyle>
          <a:p>
            <a:r>
              <a:rPr lang="en-US"/>
              <a:t>[Insert Logo Here]</a:t>
            </a:r>
          </a:p>
        </p:txBody>
      </p:sp>
      <p:sp>
        <p:nvSpPr>
          <p:cNvPr id="8" name="Text Placeholder 15"/>
          <p:cNvSpPr>
            <a:spLocks noGrp="1"/>
          </p:cNvSpPr>
          <p:nvPr>
            <p:ph type="body" sz="quarter" idx="12" hasCustomPrompt="1"/>
          </p:nvPr>
        </p:nvSpPr>
        <p:spPr>
          <a:xfrm>
            <a:off x="685800" y="4467225"/>
            <a:ext cx="5597676" cy="274638"/>
          </a:xfrm>
        </p:spPr>
        <p:txBody>
          <a:bodyPr/>
          <a:lstStyle>
            <a:lvl1pPr marL="0" indent="0">
              <a:buNone/>
              <a:defRPr sz="700">
                <a:solidFill>
                  <a:schemeClr val="bg1"/>
                </a:solidFill>
              </a:defRPr>
            </a:lvl1pPr>
            <a:lvl2pPr marL="457200" indent="0">
              <a:buNone/>
              <a:defRPr sz="700">
                <a:solidFill>
                  <a:schemeClr val="bg1"/>
                </a:solidFill>
              </a:defRPr>
            </a:lvl2pPr>
            <a:lvl3pPr marL="914400" indent="0">
              <a:buNone/>
              <a:defRPr sz="700">
                <a:solidFill>
                  <a:schemeClr val="bg1"/>
                </a:solidFill>
              </a:defRPr>
            </a:lvl3pPr>
            <a:lvl4pPr marL="1371600" indent="0">
              <a:buNone/>
              <a:defRPr sz="700">
                <a:solidFill>
                  <a:schemeClr val="bg1"/>
                </a:solidFill>
              </a:defRPr>
            </a:lvl4pPr>
            <a:lvl5pPr marL="1828800" indent="0">
              <a:buNone/>
              <a:defRPr sz="700">
                <a:solidFill>
                  <a:schemeClr val="bg1"/>
                </a:solidFill>
              </a:defRPr>
            </a:lvl5pPr>
          </a:lstStyle>
          <a:p>
            <a:pPr lvl="0"/>
            <a:r>
              <a:rPr lang="en-US"/>
              <a:t>[Insert Address Here]</a:t>
            </a:r>
          </a:p>
        </p:txBody>
      </p:sp>
    </p:spTree>
    <p:extLst>
      <p:ext uri="{BB962C8B-B14F-4D97-AF65-F5344CB8AC3E}">
        <p14:creationId xmlns:p14="http://schemas.microsoft.com/office/powerpoint/2010/main" val="1695039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4" name="Rounded Rectangle 3"/>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6" name="Picture 12"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14363"/>
            <a:ext cx="2305050" cy="673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14"/>
          <p:cNvSpPr txBox="1">
            <a:spLocks noChangeArrowheads="1"/>
          </p:cNvSpPr>
          <p:nvPr/>
        </p:nvSpPr>
        <p:spPr bwMode="auto">
          <a:xfrm>
            <a:off x="685800" y="4467225"/>
            <a:ext cx="6889750"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defRPr/>
            </a:pPr>
            <a:r>
              <a:rPr lang="en-US" sz="700">
                <a:solidFill>
                  <a:srgbClr val="FFFFFF"/>
                </a:solidFill>
              </a:rPr>
              <a:t>1800 M Street, NW, Suite 300S, Washington, D.C. 20036-5843   </a:t>
            </a:r>
            <a:r>
              <a:rPr lang="en-US" sz="700">
                <a:solidFill>
                  <a:srgbClr val="00A7B5"/>
                </a:solidFill>
              </a:rPr>
              <a:t>|</a:t>
            </a:r>
            <a:r>
              <a:rPr lang="en-US" sz="700">
                <a:solidFill>
                  <a:srgbClr val="FFFFFF"/>
                </a:solidFill>
              </a:rPr>
              <a:t>   P. 202.296.3671   </a:t>
            </a:r>
            <a:r>
              <a:rPr lang="en-US" sz="700">
                <a:solidFill>
                  <a:srgbClr val="00A7B5"/>
                </a:solidFill>
              </a:rPr>
              <a:t>|</a:t>
            </a:r>
            <a:r>
              <a:rPr lang="en-US" sz="700">
                <a:solidFill>
                  <a:srgbClr val="FFFFFF"/>
                </a:solidFill>
              </a:rPr>
              <a:t>    F. 202.223.5843   </a:t>
            </a:r>
            <a:r>
              <a:rPr lang="en-US" sz="700">
                <a:solidFill>
                  <a:srgbClr val="00A7B5"/>
                </a:solidFill>
              </a:rPr>
              <a:t>|</a:t>
            </a:r>
            <a:r>
              <a:rPr lang="en-US" sz="700">
                <a:solidFill>
                  <a:srgbClr val="FFFFFF"/>
                </a:solidFill>
              </a:rPr>
              <a:t>   homeclosing101.org</a:t>
            </a:r>
          </a:p>
        </p:txBody>
      </p:sp>
      <p:sp>
        <p:nvSpPr>
          <p:cNvPr id="2" name="Title 1"/>
          <p:cNvSpPr>
            <a:spLocks noGrp="1"/>
          </p:cNvSpPr>
          <p:nvPr>
            <p:ph type="ctrTitle"/>
          </p:nvPr>
        </p:nvSpPr>
        <p:spPr>
          <a:xfrm>
            <a:off x="685800" y="1722167"/>
            <a:ext cx="7575884" cy="1102519"/>
          </a:xfrm>
        </p:spPr>
        <p:txBody>
          <a:bodyPr>
            <a:normAutofit/>
          </a:bodyPr>
          <a:lstStyle>
            <a:lvl1pPr>
              <a:defRPr sz="2500">
                <a:solidFill>
                  <a:schemeClr val="bg1"/>
                </a:solidFill>
              </a:defRPr>
            </a:lvl1pPr>
          </a:lstStyle>
          <a:p>
            <a:r>
              <a:rPr lang="en-US"/>
              <a:t>Click to edit Master title style</a:t>
            </a:r>
          </a:p>
        </p:txBody>
      </p:sp>
      <p:sp>
        <p:nvSpPr>
          <p:cNvPr id="3" name="Subtitle 2"/>
          <p:cNvSpPr>
            <a:spLocks noGrp="1"/>
          </p:cNvSpPr>
          <p:nvPr>
            <p:ph type="subTitle" idx="1"/>
          </p:nvPr>
        </p:nvSpPr>
        <p:spPr>
          <a:xfrm>
            <a:off x="685800" y="2994588"/>
            <a:ext cx="7575884" cy="102873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8"/>
          <p:cNvSpPr>
            <a:spLocks noGrp="1"/>
          </p:cNvSpPr>
          <p:nvPr>
            <p:ph type="body" sz="quarter" idx="10" hasCustomPrompt="1"/>
          </p:nvPr>
        </p:nvSpPr>
        <p:spPr>
          <a:xfrm>
            <a:off x="696941" y="4124913"/>
            <a:ext cx="3162300" cy="244149"/>
          </a:xfrm>
        </p:spPr>
        <p:txBody>
          <a:bodyPr/>
          <a:lstStyle>
            <a:lvl1pPr marL="0" indent="0">
              <a:buNone/>
              <a:defRPr sz="900" baseline="0">
                <a:solidFill>
                  <a:srgbClr val="FFFFFF"/>
                </a:solidFill>
              </a:defRPr>
            </a:lvl1pPr>
            <a:lvl2pPr marL="457200" indent="0">
              <a:buNone/>
              <a:defRPr sz="700">
                <a:solidFill>
                  <a:srgbClr val="FFFFFF"/>
                </a:solidFill>
              </a:defRPr>
            </a:lvl2pPr>
            <a:lvl3pPr marL="914400" indent="0">
              <a:buNone/>
              <a:defRPr sz="700">
                <a:solidFill>
                  <a:srgbClr val="FFFFFF"/>
                </a:solidFill>
              </a:defRPr>
            </a:lvl3pPr>
            <a:lvl4pPr marL="1371600" indent="0">
              <a:buNone/>
              <a:defRPr sz="700">
                <a:solidFill>
                  <a:srgbClr val="FFFFFF"/>
                </a:solidFill>
              </a:defRPr>
            </a:lvl4pPr>
            <a:lvl5pPr marL="1828800" indent="0">
              <a:buNone/>
              <a:defRPr sz="700">
                <a:solidFill>
                  <a:srgbClr val="FFFFFF"/>
                </a:solidFill>
              </a:defRPr>
            </a:lvl5pPr>
          </a:lstStyle>
          <a:p>
            <a:pPr lvl="0"/>
            <a:r>
              <a:rPr lang="en-US"/>
              <a:t>[Insert Date Here]</a:t>
            </a:r>
          </a:p>
        </p:txBody>
      </p:sp>
    </p:spTree>
    <p:extLst>
      <p:ext uri="{BB962C8B-B14F-4D97-AF65-F5344CB8AC3E}">
        <p14:creationId xmlns:p14="http://schemas.microsoft.com/office/powerpoint/2010/main" val="28134236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sp>
        <p:nvSpPr>
          <p:cNvPr id="4" name="Rounded Rectangle 3"/>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685800" y="1722167"/>
            <a:ext cx="7575884" cy="1102519"/>
          </a:xfrm>
        </p:spPr>
        <p:txBody>
          <a:bodyPr>
            <a:normAutofit/>
          </a:bodyPr>
          <a:lstStyle>
            <a:lvl1pPr>
              <a:defRPr sz="2500">
                <a:solidFill>
                  <a:schemeClr val="bg1"/>
                </a:solidFill>
              </a:defRPr>
            </a:lvl1pPr>
          </a:lstStyle>
          <a:p>
            <a:r>
              <a:rPr lang="en-US"/>
              <a:t>Click to edit Master title style</a:t>
            </a:r>
          </a:p>
        </p:txBody>
      </p:sp>
      <p:sp>
        <p:nvSpPr>
          <p:cNvPr id="3" name="Subtitle 2"/>
          <p:cNvSpPr>
            <a:spLocks noGrp="1"/>
          </p:cNvSpPr>
          <p:nvPr>
            <p:ph type="subTitle" idx="1"/>
          </p:nvPr>
        </p:nvSpPr>
        <p:spPr>
          <a:xfrm>
            <a:off x="685800" y="2994588"/>
            <a:ext cx="7575884" cy="102873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8"/>
          <p:cNvSpPr>
            <a:spLocks noGrp="1"/>
          </p:cNvSpPr>
          <p:nvPr>
            <p:ph type="body" sz="quarter" idx="10" hasCustomPrompt="1"/>
          </p:nvPr>
        </p:nvSpPr>
        <p:spPr>
          <a:xfrm>
            <a:off x="696941" y="4124913"/>
            <a:ext cx="3162300" cy="244149"/>
          </a:xfrm>
        </p:spPr>
        <p:txBody>
          <a:bodyPr/>
          <a:lstStyle>
            <a:lvl1pPr marL="0" indent="0">
              <a:buNone/>
              <a:defRPr sz="900" baseline="0">
                <a:solidFill>
                  <a:srgbClr val="FFFFFF"/>
                </a:solidFill>
              </a:defRPr>
            </a:lvl1pPr>
            <a:lvl2pPr marL="457200" indent="0">
              <a:buNone/>
              <a:defRPr sz="700">
                <a:solidFill>
                  <a:srgbClr val="FFFFFF"/>
                </a:solidFill>
              </a:defRPr>
            </a:lvl2pPr>
            <a:lvl3pPr marL="914400" indent="0">
              <a:buNone/>
              <a:defRPr sz="700">
                <a:solidFill>
                  <a:srgbClr val="FFFFFF"/>
                </a:solidFill>
              </a:defRPr>
            </a:lvl3pPr>
            <a:lvl4pPr marL="1371600" indent="0">
              <a:buNone/>
              <a:defRPr sz="700">
                <a:solidFill>
                  <a:srgbClr val="FFFFFF"/>
                </a:solidFill>
              </a:defRPr>
            </a:lvl4pPr>
            <a:lvl5pPr marL="1828800" indent="0">
              <a:buNone/>
              <a:defRPr sz="700">
                <a:solidFill>
                  <a:srgbClr val="FFFFFF"/>
                </a:solidFill>
              </a:defRPr>
            </a:lvl5pPr>
          </a:lstStyle>
          <a:p>
            <a:pPr lvl="0"/>
            <a:r>
              <a:rPr lang="en-US"/>
              <a:t>[Insert Date Here]</a:t>
            </a:r>
          </a:p>
        </p:txBody>
      </p:sp>
      <p:sp>
        <p:nvSpPr>
          <p:cNvPr id="12" name="Picture Placeholder 10"/>
          <p:cNvSpPr>
            <a:spLocks noGrp="1"/>
          </p:cNvSpPr>
          <p:nvPr>
            <p:ph type="pic" sz="quarter" idx="11" hasCustomPrompt="1"/>
          </p:nvPr>
        </p:nvSpPr>
        <p:spPr>
          <a:xfrm>
            <a:off x="685800" y="514350"/>
            <a:ext cx="2362200" cy="838200"/>
          </a:xfrm>
        </p:spPr>
        <p:txBody>
          <a:bodyPr anchor="ctr"/>
          <a:lstStyle>
            <a:lvl1pPr marL="0" indent="0" algn="ctr">
              <a:buNone/>
              <a:defRPr sz="1400">
                <a:solidFill>
                  <a:schemeClr val="bg1"/>
                </a:solidFill>
              </a:defRPr>
            </a:lvl1pPr>
          </a:lstStyle>
          <a:p>
            <a:r>
              <a:rPr lang="en-US"/>
              <a:t>[Insert Logo Here]</a:t>
            </a:r>
          </a:p>
        </p:txBody>
      </p:sp>
      <p:sp>
        <p:nvSpPr>
          <p:cNvPr id="14" name="TextBox 13"/>
          <p:cNvSpPr txBox="1"/>
          <p:nvPr/>
        </p:nvSpPr>
        <p:spPr>
          <a:xfrm>
            <a:off x="7501367" y="4467225"/>
            <a:ext cx="1069812" cy="200055"/>
          </a:xfrm>
          <a:prstGeom prst="rect">
            <a:avLst/>
          </a:prstGeom>
          <a:noFill/>
        </p:spPr>
        <p:txBody>
          <a:bodyPr wrap="none" rtlCol="0">
            <a:spAutoFit/>
          </a:bodyPr>
          <a:lstStyle/>
          <a:p>
            <a:pPr algn="r">
              <a:defRPr/>
            </a:pPr>
            <a:r>
              <a:rPr lang="en-US" sz="700" b="1">
                <a:solidFill>
                  <a:srgbClr val="FFFFFF"/>
                </a:solidFill>
              </a:rPr>
              <a:t>homeclosing101.org</a:t>
            </a:r>
            <a:endParaRPr lang="en-US" sz="700" b="1">
              <a:solidFill>
                <a:srgbClr val="333333"/>
              </a:solidFill>
            </a:endParaRPr>
          </a:p>
        </p:txBody>
      </p:sp>
      <p:sp>
        <p:nvSpPr>
          <p:cNvPr id="16" name="Text Placeholder 15"/>
          <p:cNvSpPr>
            <a:spLocks noGrp="1"/>
          </p:cNvSpPr>
          <p:nvPr>
            <p:ph type="body" sz="quarter" idx="12" hasCustomPrompt="1"/>
          </p:nvPr>
        </p:nvSpPr>
        <p:spPr>
          <a:xfrm>
            <a:off x="685800" y="4467225"/>
            <a:ext cx="5597676" cy="274638"/>
          </a:xfrm>
        </p:spPr>
        <p:txBody>
          <a:bodyPr/>
          <a:lstStyle>
            <a:lvl1pPr marL="0" indent="0">
              <a:buNone/>
              <a:defRPr sz="700">
                <a:solidFill>
                  <a:schemeClr val="bg1"/>
                </a:solidFill>
              </a:defRPr>
            </a:lvl1pPr>
            <a:lvl2pPr marL="457200" indent="0">
              <a:buNone/>
              <a:defRPr sz="700">
                <a:solidFill>
                  <a:schemeClr val="bg1"/>
                </a:solidFill>
              </a:defRPr>
            </a:lvl2pPr>
            <a:lvl3pPr marL="914400" indent="0">
              <a:buNone/>
              <a:defRPr sz="700">
                <a:solidFill>
                  <a:schemeClr val="bg1"/>
                </a:solidFill>
              </a:defRPr>
            </a:lvl3pPr>
            <a:lvl4pPr marL="1371600" indent="0">
              <a:buNone/>
              <a:defRPr sz="700">
                <a:solidFill>
                  <a:schemeClr val="bg1"/>
                </a:solidFill>
              </a:defRPr>
            </a:lvl4pPr>
            <a:lvl5pPr marL="1828800" indent="0">
              <a:buNone/>
              <a:defRPr sz="700">
                <a:solidFill>
                  <a:schemeClr val="bg1"/>
                </a:solidFill>
              </a:defRPr>
            </a:lvl5pPr>
          </a:lstStyle>
          <a:p>
            <a:pPr lvl="0"/>
            <a:r>
              <a:rPr lang="en-US"/>
              <a:t>[Insert Address Here]</a:t>
            </a:r>
          </a:p>
        </p:txBody>
      </p:sp>
      <p:sp>
        <p:nvSpPr>
          <p:cNvPr id="10" name="TextBox 9">
            <a:extLst>
              <a:ext uri="{FF2B5EF4-FFF2-40B4-BE49-F238E27FC236}">
                <a16:creationId xmlns:a16="http://schemas.microsoft.com/office/drawing/2014/main" id="{DAA5995B-18E2-C446-966B-13AD8BF23384}"/>
              </a:ext>
            </a:extLst>
          </p:cNvPr>
          <p:cNvSpPr txBox="1"/>
          <p:nvPr userDrawn="1"/>
        </p:nvSpPr>
        <p:spPr>
          <a:xfrm>
            <a:off x="7501367" y="4467225"/>
            <a:ext cx="1069812" cy="200055"/>
          </a:xfrm>
          <a:prstGeom prst="rect">
            <a:avLst/>
          </a:prstGeom>
          <a:noFill/>
        </p:spPr>
        <p:txBody>
          <a:bodyPr wrap="none" rtlCol="0">
            <a:spAutoFit/>
          </a:bodyPr>
          <a:lstStyle/>
          <a:p>
            <a:pPr algn="r">
              <a:defRPr/>
            </a:pPr>
            <a:r>
              <a:rPr lang="en-US" sz="700" b="1">
                <a:solidFill>
                  <a:srgbClr val="FFFFFF"/>
                </a:solidFill>
              </a:rPr>
              <a:t>homeclosing101.org</a:t>
            </a:r>
            <a:endParaRPr lang="en-US" sz="700" b="1">
              <a:solidFill>
                <a:srgbClr val="333333"/>
              </a:solidFill>
            </a:endParaRPr>
          </a:p>
        </p:txBody>
      </p:sp>
    </p:spTree>
    <p:extLst>
      <p:ext uri="{BB962C8B-B14F-4D97-AF65-F5344CB8AC3E}">
        <p14:creationId xmlns:p14="http://schemas.microsoft.com/office/powerpoint/2010/main" val="2175300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166688" indent="-166688">
              <a:buClr>
                <a:schemeClr val="tx2"/>
              </a:buClr>
              <a:defRPr/>
            </a:lvl1pPr>
            <a:lvl2pPr>
              <a:buClr>
                <a:schemeClr val="accent2"/>
              </a:buClr>
              <a:defRPr/>
            </a:lvl2pPr>
            <a:lvl3pPr>
              <a:buClr>
                <a:schemeClr val="accent1"/>
              </a:buClr>
              <a:defRPr/>
            </a:lvl3pPr>
            <a:lvl4pPr>
              <a:buClr>
                <a:schemeClr val="accent4"/>
              </a:buClr>
              <a:defRPr/>
            </a:lvl4pPr>
            <a:lvl5pPr>
              <a:buClr>
                <a:schemeClr val="accent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6" descr="ALTA_LOGO_PMS444+17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6" descr="ALTA_LOGO_PMS444+173.png">
            <a:extLst>
              <a:ext uri="{FF2B5EF4-FFF2-40B4-BE49-F238E27FC236}">
                <a16:creationId xmlns:a16="http://schemas.microsoft.com/office/drawing/2014/main" id="{C1B181DD-DA57-D741-AB95-6B482C52678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3238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166688" indent="-166688">
              <a:buClr>
                <a:schemeClr val="tx2"/>
              </a:buClr>
              <a:defRPr/>
            </a:lvl1pPr>
            <a:lvl2pPr>
              <a:buClr>
                <a:schemeClr val="accent2"/>
              </a:buClr>
              <a:defRPr/>
            </a:lvl2pPr>
            <a:lvl3pPr>
              <a:buClr>
                <a:schemeClr val="accent1"/>
              </a:buClr>
              <a:defRPr/>
            </a:lvl3pPr>
            <a:lvl4pPr>
              <a:buClr>
                <a:schemeClr val="accent4"/>
              </a:buClr>
              <a:defRPr/>
            </a:lvl4pPr>
            <a:lvl5pPr>
              <a:buClr>
                <a:schemeClr val="accent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icture Placeholder 10"/>
          <p:cNvSpPr>
            <a:spLocks noGrp="1"/>
          </p:cNvSpPr>
          <p:nvPr>
            <p:ph type="pic" sz="quarter" idx="11" hasCustomPrompt="1"/>
          </p:nvPr>
        </p:nvSpPr>
        <p:spPr>
          <a:xfrm>
            <a:off x="327025" y="4288168"/>
            <a:ext cx="1730375" cy="669925"/>
          </a:xfrm>
        </p:spPr>
        <p:txBody>
          <a:bodyPr anchor="ctr"/>
          <a:lstStyle>
            <a:lvl1pPr marL="0" indent="0" algn="ctr">
              <a:buNone/>
              <a:defRPr sz="1400">
                <a:solidFill>
                  <a:srgbClr val="00A7B5"/>
                </a:solidFill>
              </a:defRPr>
            </a:lvl1pPr>
          </a:lstStyle>
          <a:p>
            <a:r>
              <a:rPr lang="en-US"/>
              <a:t>[Insert Logo Here]</a:t>
            </a:r>
          </a:p>
        </p:txBody>
      </p:sp>
    </p:spTree>
    <p:extLst>
      <p:ext uri="{BB962C8B-B14F-4D97-AF65-F5344CB8AC3E}">
        <p14:creationId xmlns:p14="http://schemas.microsoft.com/office/powerpoint/2010/main" val="2740758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pic>
        <p:nvPicPr>
          <p:cNvPr id="4" name="Picture 11"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4062413"/>
            <a:ext cx="1981200" cy="579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5" name="Straight Connector 4"/>
          <p:cNvCxnSpPr/>
          <p:nvPr/>
        </p:nvCxnSpPr>
        <p:spPr>
          <a:xfrm>
            <a:off x="214313" y="2903538"/>
            <a:ext cx="8715375"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15086" y="1843261"/>
            <a:ext cx="8713830" cy="1021556"/>
          </a:xfrm>
        </p:spPr>
        <p:txBody>
          <a:bodyPr anchor="t">
            <a:normAutofit/>
          </a:bodyPr>
          <a:lstStyle>
            <a:lvl1pPr algn="ctr">
              <a:defRPr sz="2500" b="1" cap="all"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35500085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5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5" name="Straight Connector 4"/>
          <p:cNvCxnSpPr/>
          <p:nvPr/>
        </p:nvCxnSpPr>
        <p:spPr>
          <a:xfrm>
            <a:off x="214313" y="2903538"/>
            <a:ext cx="8715375"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15086" y="1843261"/>
            <a:ext cx="8713830" cy="1021556"/>
          </a:xfrm>
        </p:spPr>
        <p:txBody>
          <a:bodyPr anchor="t">
            <a:normAutofit/>
          </a:bodyPr>
          <a:lstStyle>
            <a:lvl1pPr algn="ctr">
              <a:defRPr sz="2500" b="1" cap="all" baseline="0">
                <a:solidFill>
                  <a:schemeClr val="bg1"/>
                </a:solidFill>
              </a:defRPr>
            </a:lvl1pPr>
          </a:lstStyle>
          <a:p>
            <a:r>
              <a:rPr lang="en-US"/>
              <a:t>Click to edit Master title style</a:t>
            </a:r>
          </a:p>
        </p:txBody>
      </p:sp>
      <p:sp>
        <p:nvSpPr>
          <p:cNvPr id="6" name="Picture Placeholder 10"/>
          <p:cNvSpPr>
            <a:spLocks noGrp="1"/>
          </p:cNvSpPr>
          <p:nvPr>
            <p:ph type="pic" sz="quarter" idx="11" hasCustomPrompt="1"/>
          </p:nvPr>
        </p:nvSpPr>
        <p:spPr>
          <a:xfrm>
            <a:off x="3581400" y="3983199"/>
            <a:ext cx="1981200" cy="703006"/>
          </a:xfrm>
        </p:spPr>
        <p:txBody>
          <a:bodyPr anchor="ctr"/>
          <a:lstStyle>
            <a:lvl1pPr marL="0" indent="0" algn="ctr">
              <a:buNone/>
              <a:defRPr sz="1400">
                <a:solidFill>
                  <a:schemeClr val="bg1"/>
                </a:solidFill>
              </a:defRPr>
            </a:lvl1pPr>
          </a:lstStyle>
          <a:p>
            <a:r>
              <a:rPr lang="en-US"/>
              <a:t>[Insert Logo Here]</a:t>
            </a:r>
          </a:p>
        </p:txBody>
      </p:sp>
    </p:spTree>
    <p:extLst>
      <p:ext uri="{BB962C8B-B14F-4D97-AF65-F5344CB8AC3E}">
        <p14:creationId xmlns:p14="http://schemas.microsoft.com/office/powerpoint/2010/main" val="3518307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6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pic>
        <p:nvPicPr>
          <p:cNvPr id="4" name="Picture 11"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35363" y="3662363"/>
            <a:ext cx="1981200" cy="579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12"/>
          <p:cNvSpPr txBox="1">
            <a:spLocks noChangeArrowheads="1"/>
          </p:cNvSpPr>
          <p:nvPr/>
        </p:nvSpPr>
        <p:spPr bwMode="auto">
          <a:xfrm>
            <a:off x="1127125" y="4467225"/>
            <a:ext cx="6889750"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lgn="ctr">
              <a:defRPr/>
            </a:pPr>
            <a:r>
              <a:rPr lang="en-US" sz="700">
                <a:solidFill>
                  <a:srgbClr val="FFFFFF"/>
                </a:solidFill>
              </a:rPr>
              <a:t>1800 M Street, NW, Suite 300S, Washington, D.C. 20036-5843   </a:t>
            </a:r>
            <a:r>
              <a:rPr lang="en-US" sz="700">
                <a:solidFill>
                  <a:srgbClr val="00A7B5"/>
                </a:solidFill>
              </a:rPr>
              <a:t>|</a:t>
            </a:r>
            <a:r>
              <a:rPr lang="en-US" sz="700">
                <a:solidFill>
                  <a:srgbClr val="FFFFFF"/>
                </a:solidFill>
              </a:rPr>
              <a:t>   P. 202.296.3671   </a:t>
            </a:r>
            <a:r>
              <a:rPr lang="en-US" sz="700">
                <a:solidFill>
                  <a:srgbClr val="00A7B5"/>
                </a:solidFill>
              </a:rPr>
              <a:t>|</a:t>
            </a:r>
            <a:r>
              <a:rPr lang="en-US" sz="700">
                <a:solidFill>
                  <a:srgbClr val="FFFFFF"/>
                </a:solidFill>
              </a:rPr>
              <a:t>    F. 202.223.5843   </a:t>
            </a:r>
            <a:r>
              <a:rPr lang="en-US" sz="700">
                <a:solidFill>
                  <a:srgbClr val="00A7B5"/>
                </a:solidFill>
              </a:rPr>
              <a:t>|</a:t>
            </a:r>
            <a:r>
              <a:rPr lang="en-US" sz="700">
                <a:solidFill>
                  <a:srgbClr val="FFFFFF"/>
                </a:solidFill>
              </a:rPr>
              <a:t>   homeclosing101.org</a:t>
            </a:r>
          </a:p>
        </p:txBody>
      </p:sp>
      <p:sp>
        <p:nvSpPr>
          <p:cNvPr id="2" name="Title 1"/>
          <p:cNvSpPr>
            <a:spLocks noGrp="1"/>
          </p:cNvSpPr>
          <p:nvPr>
            <p:ph type="title"/>
          </p:nvPr>
        </p:nvSpPr>
        <p:spPr>
          <a:xfrm>
            <a:off x="215858" y="2176112"/>
            <a:ext cx="8713830" cy="1021556"/>
          </a:xfrm>
        </p:spPr>
        <p:txBody>
          <a:bodyPr anchor="t">
            <a:normAutofit/>
          </a:bodyPr>
          <a:lstStyle>
            <a:lvl1pPr algn="ctr">
              <a:defRPr sz="2500" b="1" cap="all">
                <a:solidFill>
                  <a:schemeClr val="bg1"/>
                </a:solidFill>
              </a:defRPr>
            </a:lvl1pPr>
          </a:lstStyle>
          <a:p>
            <a:r>
              <a:rPr lang="en-US"/>
              <a:t>Click to edit Master title style</a:t>
            </a:r>
          </a:p>
        </p:txBody>
      </p:sp>
    </p:spTree>
    <p:extLst>
      <p:ext uri="{BB962C8B-B14F-4D97-AF65-F5344CB8AC3E}">
        <p14:creationId xmlns:p14="http://schemas.microsoft.com/office/powerpoint/2010/main" val="1565082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4" name="Rounded Rectangle 3"/>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685800" y="1722167"/>
            <a:ext cx="7575884" cy="1102519"/>
          </a:xfrm>
        </p:spPr>
        <p:txBody>
          <a:bodyPr>
            <a:normAutofit/>
          </a:bodyPr>
          <a:lstStyle>
            <a:lvl1pPr>
              <a:defRPr sz="2500">
                <a:solidFill>
                  <a:schemeClr val="bg1"/>
                </a:solidFill>
              </a:defRPr>
            </a:lvl1pPr>
          </a:lstStyle>
          <a:p>
            <a:r>
              <a:rPr lang="en-US"/>
              <a:t>Click to edit Master title style</a:t>
            </a:r>
          </a:p>
        </p:txBody>
      </p:sp>
      <p:sp>
        <p:nvSpPr>
          <p:cNvPr id="3" name="Subtitle 2"/>
          <p:cNvSpPr>
            <a:spLocks noGrp="1"/>
          </p:cNvSpPr>
          <p:nvPr>
            <p:ph type="subTitle" idx="1"/>
          </p:nvPr>
        </p:nvSpPr>
        <p:spPr>
          <a:xfrm>
            <a:off x="685800" y="2994588"/>
            <a:ext cx="7575884" cy="102873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8"/>
          <p:cNvSpPr>
            <a:spLocks noGrp="1"/>
          </p:cNvSpPr>
          <p:nvPr>
            <p:ph type="body" sz="quarter" idx="10" hasCustomPrompt="1"/>
          </p:nvPr>
        </p:nvSpPr>
        <p:spPr>
          <a:xfrm>
            <a:off x="696941" y="4124913"/>
            <a:ext cx="3162300" cy="244149"/>
          </a:xfrm>
        </p:spPr>
        <p:txBody>
          <a:bodyPr/>
          <a:lstStyle>
            <a:lvl1pPr marL="0" indent="0">
              <a:buNone/>
              <a:defRPr sz="900" baseline="0">
                <a:solidFill>
                  <a:srgbClr val="FFFFFF"/>
                </a:solidFill>
              </a:defRPr>
            </a:lvl1pPr>
            <a:lvl2pPr marL="457200" indent="0">
              <a:buNone/>
              <a:defRPr sz="700">
                <a:solidFill>
                  <a:srgbClr val="FFFFFF"/>
                </a:solidFill>
              </a:defRPr>
            </a:lvl2pPr>
            <a:lvl3pPr marL="914400" indent="0">
              <a:buNone/>
              <a:defRPr sz="700">
                <a:solidFill>
                  <a:srgbClr val="FFFFFF"/>
                </a:solidFill>
              </a:defRPr>
            </a:lvl3pPr>
            <a:lvl4pPr marL="1371600" indent="0">
              <a:buNone/>
              <a:defRPr sz="700">
                <a:solidFill>
                  <a:srgbClr val="FFFFFF"/>
                </a:solidFill>
              </a:defRPr>
            </a:lvl4pPr>
            <a:lvl5pPr marL="1828800" indent="0">
              <a:buNone/>
              <a:defRPr sz="700">
                <a:solidFill>
                  <a:srgbClr val="FFFFFF"/>
                </a:solidFill>
              </a:defRPr>
            </a:lvl5pPr>
          </a:lstStyle>
          <a:p>
            <a:pPr lvl="0"/>
            <a:r>
              <a:rPr lang="en-US"/>
              <a:t>[Insert Date Here]</a:t>
            </a:r>
          </a:p>
        </p:txBody>
      </p:sp>
      <p:sp>
        <p:nvSpPr>
          <p:cNvPr id="12" name="Picture Placeholder 10"/>
          <p:cNvSpPr>
            <a:spLocks noGrp="1"/>
          </p:cNvSpPr>
          <p:nvPr>
            <p:ph type="pic" sz="quarter" idx="11" hasCustomPrompt="1"/>
          </p:nvPr>
        </p:nvSpPr>
        <p:spPr>
          <a:xfrm>
            <a:off x="685800" y="514350"/>
            <a:ext cx="2362200" cy="838200"/>
          </a:xfrm>
        </p:spPr>
        <p:txBody>
          <a:bodyPr anchor="ctr"/>
          <a:lstStyle>
            <a:lvl1pPr marL="0" indent="0" algn="ctr">
              <a:buNone/>
              <a:defRPr sz="1400">
                <a:solidFill>
                  <a:schemeClr val="bg1"/>
                </a:solidFill>
              </a:defRPr>
            </a:lvl1pPr>
          </a:lstStyle>
          <a:p>
            <a:r>
              <a:rPr lang="en-US"/>
              <a:t>[Insert Logo Here]</a:t>
            </a:r>
          </a:p>
        </p:txBody>
      </p:sp>
      <p:sp>
        <p:nvSpPr>
          <p:cNvPr id="16" name="Text Placeholder 15"/>
          <p:cNvSpPr>
            <a:spLocks noGrp="1"/>
          </p:cNvSpPr>
          <p:nvPr>
            <p:ph type="body" sz="quarter" idx="12" hasCustomPrompt="1"/>
          </p:nvPr>
        </p:nvSpPr>
        <p:spPr>
          <a:xfrm>
            <a:off x="685800" y="4467225"/>
            <a:ext cx="5597676" cy="274638"/>
          </a:xfrm>
        </p:spPr>
        <p:txBody>
          <a:bodyPr/>
          <a:lstStyle>
            <a:lvl1pPr marL="0" indent="0">
              <a:buNone/>
              <a:defRPr sz="700">
                <a:solidFill>
                  <a:schemeClr val="bg1"/>
                </a:solidFill>
              </a:defRPr>
            </a:lvl1pPr>
            <a:lvl2pPr marL="457200" indent="0">
              <a:buNone/>
              <a:defRPr sz="700">
                <a:solidFill>
                  <a:schemeClr val="bg1"/>
                </a:solidFill>
              </a:defRPr>
            </a:lvl2pPr>
            <a:lvl3pPr marL="914400" indent="0">
              <a:buNone/>
              <a:defRPr sz="700">
                <a:solidFill>
                  <a:schemeClr val="bg1"/>
                </a:solidFill>
              </a:defRPr>
            </a:lvl3pPr>
            <a:lvl4pPr marL="1371600" indent="0">
              <a:buNone/>
              <a:defRPr sz="700">
                <a:solidFill>
                  <a:schemeClr val="bg1"/>
                </a:solidFill>
              </a:defRPr>
            </a:lvl4pPr>
            <a:lvl5pPr marL="1828800" indent="0">
              <a:buNone/>
              <a:defRPr sz="700">
                <a:solidFill>
                  <a:schemeClr val="bg1"/>
                </a:solidFill>
              </a:defRPr>
            </a:lvl5pPr>
          </a:lstStyle>
          <a:p>
            <a:pPr lvl="0"/>
            <a:r>
              <a:rPr lang="en-US"/>
              <a:t>[Insert Address Here]</a:t>
            </a:r>
          </a:p>
        </p:txBody>
      </p:sp>
    </p:spTree>
    <p:extLst>
      <p:ext uri="{BB962C8B-B14F-4D97-AF65-F5344CB8AC3E}">
        <p14:creationId xmlns:p14="http://schemas.microsoft.com/office/powerpoint/2010/main" val="24289714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7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215858" y="2176112"/>
            <a:ext cx="8713830" cy="1021556"/>
          </a:xfrm>
        </p:spPr>
        <p:txBody>
          <a:bodyPr anchor="t">
            <a:normAutofit/>
          </a:bodyPr>
          <a:lstStyle>
            <a:lvl1pPr algn="ctr">
              <a:defRPr sz="2500" b="1" cap="all">
                <a:solidFill>
                  <a:schemeClr val="bg1"/>
                </a:solidFill>
              </a:defRPr>
            </a:lvl1pPr>
          </a:lstStyle>
          <a:p>
            <a:r>
              <a:rPr lang="en-US"/>
              <a:t>Click to edit Master title style</a:t>
            </a:r>
          </a:p>
        </p:txBody>
      </p:sp>
      <p:sp>
        <p:nvSpPr>
          <p:cNvPr id="6" name="Picture Placeholder 10"/>
          <p:cNvSpPr>
            <a:spLocks noGrp="1"/>
          </p:cNvSpPr>
          <p:nvPr>
            <p:ph type="pic" sz="quarter" idx="11" hasCustomPrompt="1"/>
          </p:nvPr>
        </p:nvSpPr>
        <p:spPr>
          <a:xfrm>
            <a:off x="3581400" y="3669579"/>
            <a:ext cx="1981200" cy="703006"/>
          </a:xfrm>
        </p:spPr>
        <p:txBody>
          <a:bodyPr anchor="ctr"/>
          <a:lstStyle>
            <a:lvl1pPr marL="0" indent="0" algn="ctr">
              <a:buNone/>
              <a:defRPr sz="1400">
                <a:solidFill>
                  <a:schemeClr val="bg1"/>
                </a:solidFill>
              </a:defRPr>
            </a:lvl1pPr>
          </a:lstStyle>
          <a:p>
            <a:r>
              <a:rPr lang="en-US"/>
              <a:t>[Insert Logo Here]</a:t>
            </a:r>
          </a:p>
        </p:txBody>
      </p:sp>
      <p:sp>
        <p:nvSpPr>
          <p:cNvPr id="8" name="Text Placeholder 15"/>
          <p:cNvSpPr>
            <a:spLocks noGrp="1"/>
          </p:cNvSpPr>
          <p:nvPr>
            <p:ph type="body" sz="quarter" idx="12" hasCustomPrompt="1"/>
          </p:nvPr>
        </p:nvSpPr>
        <p:spPr>
          <a:xfrm>
            <a:off x="685800" y="4467225"/>
            <a:ext cx="5597676" cy="274638"/>
          </a:xfrm>
        </p:spPr>
        <p:txBody>
          <a:bodyPr/>
          <a:lstStyle>
            <a:lvl1pPr marL="0" indent="0">
              <a:buNone/>
              <a:defRPr sz="700">
                <a:solidFill>
                  <a:schemeClr val="bg1"/>
                </a:solidFill>
              </a:defRPr>
            </a:lvl1pPr>
            <a:lvl2pPr marL="457200" indent="0">
              <a:buNone/>
              <a:defRPr sz="700">
                <a:solidFill>
                  <a:schemeClr val="bg1"/>
                </a:solidFill>
              </a:defRPr>
            </a:lvl2pPr>
            <a:lvl3pPr marL="914400" indent="0">
              <a:buNone/>
              <a:defRPr sz="700">
                <a:solidFill>
                  <a:schemeClr val="bg1"/>
                </a:solidFill>
              </a:defRPr>
            </a:lvl3pPr>
            <a:lvl4pPr marL="1371600" indent="0">
              <a:buNone/>
              <a:defRPr sz="700">
                <a:solidFill>
                  <a:schemeClr val="bg1"/>
                </a:solidFill>
              </a:defRPr>
            </a:lvl4pPr>
            <a:lvl5pPr marL="1828800" indent="0">
              <a:buNone/>
              <a:defRPr sz="700">
                <a:solidFill>
                  <a:schemeClr val="bg1"/>
                </a:solidFill>
              </a:defRPr>
            </a:lvl5pPr>
          </a:lstStyle>
          <a:p>
            <a:pPr lvl="0"/>
            <a:r>
              <a:rPr lang="en-US"/>
              <a:t>[Insert Address Here]</a:t>
            </a:r>
          </a:p>
        </p:txBody>
      </p:sp>
    </p:spTree>
    <p:extLst>
      <p:ext uri="{BB962C8B-B14F-4D97-AF65-F5344CB8AC3E}">
        <p14:creationId xmlns:p14="http://schemas.microsoft.com/office/powerpoint/2010/main" val="14386958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11" name="Rounded Rectangle 10"/>
          <p:cNvSpPr/>
          <p:nvPr/>
        </p:nvSpPr>
        <p:spPr>
          <a:xfrm>
            <a:off x="214313" y="231775"/>
            <a:ext cx="8715375" cy="4679950"/>
          </a:xfrm>
          <a:prstGeom prst="roundRect">
            <a:avLst>
              <a:gd name="adj" fmla="val 1298"/>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6" name="Picture 12" descr="ALTA_LOGO_KO-Whit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614363"/>
            <a:ext cx="2305050" cy="673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14"/>
          <p:cNvSpPr txBox="1">
            <a:spLocks noChangeArrowheads="1"/>
          </p:cNvSpPr>
          <p:nvPr/>
        </p:nvSpPr>
        <p:spPr bwMode="auto">
          <a:xfrm>
            <a:off x="685800" y="4467225"/>
            <a:ext cx="6889750"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defRPr/>
            </a:pPr>
            <a:r>
              <a:rPr lang="en-US" sz="700">
                <a:solidFill>
                  <a:srgbClr val="FFFFFF"/>
                </a:solidFill>
              </a:rPr>
              <a:t>1800 M Street, NW, Suite 300S, Washington, D.C. 20036-5828  </a:t>
            </a:r>
            <a:r>
              <a:rPr lang="en-US" sz="700">
                <a:solidFill>
                  <a:srgbClr val="FD9809"/>
                </a:solidFill>
              </a:rPr>
              <a:t> |   </a:t>
            </a:r>
            <a:r>
              <a:rPr lang="en-US" sz="700">
                <a:solidFill>
                  <a:srgbClr val="FFFFFF"/>
                </a:solidFill>
              </a:rPr>
              <a:t>P. 202.296.3671   </a:t>
            </a:r>
            <a:r>
              <a:rPr lang="en-US" sz="700">
                <a:solidFill>
                  <a:srgbClr val="FD9809"/>
                </a:solidFill>
              </a:rPr>
              <a:t>|</a:t>
            </a:r>
            <a:r>
              <a:rPr lang="en-US" sz="700">
                <a:solidFill>
                  <a:srgbClr val="FFFFFF"/>
                </a:solidFill>
              </a:rPr>
              <a:t>    F. 202.223.5843   </a:t>
            </a:r>
            <a:r>
              <a:rPr lang="en-US" sz="700">
                <a:solidFill>
                  <a:srgbClr val="FD9809"/>
                </a:solidFill>
              </a:rPr>
              <a:t>|  </a:t>
            </a:r>
            <a:r>
              <a:rPr lang="en-US" sz="700">
                <a:solidFill>
                  <a:srgbClr val="FFFFFF"/>
                </a:solidFill>
              </a:rPr>
              <a:t> homeclosing101.org</a:t>
            </a:r>
          </a:p>
        </p:txBody>
      </p:sp>
      <p:sp>
        <p:nvSpPr>
          <p:cNvPr id="2" name="Title 1"/>
          <p:cNvSpPr>
            <a:spLocks noGrp="1"/>
          </p:cNvSpPr>
          <p:nvPr>
            <p:ph type="ctrTitle"/>
          </p:nvPr>
        </p:nvSpPr>
        <p:spPr>
          <a:xfrm>
            <a:off x="685800" y="1722167"/>
            <a:ext cx="7575884" cy="1102519"/>
          </a:xfrm>
        </p:spPr>
        <p:txBody>
          <a:bodyPr>
            <a:normAutofit/>
          </a:bodyPr>
          <a:lstStyle>
            <a:lvl1pPr>
              <a:defRPr sz="2500">
                <a:solidFill>
                  <a:schemeClr val="bg1"/>
                </a:solidFill>
              </a:defRPr>
            </a:lvl1pPr>
          </a:lstStyle>
          <a:p>
            <a:r>
              <a:rPr lang="en-US"/>
              <a:t>Click to edit Master title style</a:t>
            </a:r>
          </a:p>
        </p:txBody>
      </p:sp>
      <p:sp>
        <p:nvSpPr>
          <p:cNvPr id="3" name="Subtitle 2"/>
          <p:cNvSpPr>
            <a:spLocks noGrp="1"/>
          </p:cNvSpPr>
          <p:nvPr>
            <p:ph type="subTitle" idx="1"/>
          </p:nvPr>
        </p:nvSpPr>
        <p:spPr>
          <a:xfrm>
            <a:off x="685800" y="2994588"/>
            <a:ext cx="7575884" cy="102873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8"/>
          <p:cNvSpPr>
            <a:spLocks noGrp="1"/>
          </p:cNvSpPr>
          <p:nvPr>
            <p:ph type="body" sz="quarter" idx="10" hasCustomPrompt="1"/>
          </p:nvPr>
        </p:nvSpPr>
        <p:spPr>
          <a:xfrm>
            <a:off x="696941" y="4124913"/>
            <a:ext cx="3162300" cy="244149"/>
          </a:xfrm>
        </p:spPr>
        <p:txBody>
          <a:bodyPr/>
          <a:lstStyle>
            <a:lvl1pPr marL="0" indent="0">
              <a:buNone/>
              <a:defRPr sz="900" baseline="0">
                <a:solidFill>
                  <a:srgbClr val="FFFFFF"/>
                </a:solidFill>
              </a:defRPr>
            </a:lvl1pPr>
            <a:lvl2pPr marL="457200" indent="0">
              <a:buNone/>
              <a:defRPr sz="700">
                <a:solidFill>
                  <a:srgbClr val="FFFFFF"/>
                </a:solidFill>
              </a:defRPr>
            </a:lvl2pPr>
            <a:lvl3pPr marL="914400" indent="0">
              <a:buNone/>
              <a:defRPr sz="700">
                <a:solidFill>
                  <a:srgbClr val="FFFFFF"/>
                </a:solidFill>
              </a:defRPr>
            </a:lvl3pPr>
            <a:lvl4pPr marL="1371600" indent="0">
              <a:buNone/>
              <a:defRPr sz="700">
                <a:solidFill>
                  <a:srgbClr val="FFFFFF"/>
                </a:solidFill>
              </a:defRPr>
            </a:lvl4pPr>
            <a:lvl5pPr marL="1828800" indent="0">
              <a:buNone/>
              <a:defRPr sz="700">
                <a:solidFill>
                  <a:srgbClr val="FFFFFF"/>
                </a:solidFill>
              </a:defRPr>
            </a:lvl5pPr>
          </a:lstStyle>
          <a:p>
            <a:pPr lvl="0"/>
            <a:r>
              <a:rPr lang="en-US"/>
              <a:t>[Insert Date Here]</a:t>
            </a:r>
          </a:p>
        </p:txBody>
      </p:sp>
      <p:sp>
        <p:nvSpPr>
          <p:cNvPr id="10" name="Rounded Rectangle 9">
            <a:extLst>
              <a:ext uri="{FF2B5EF4-FFF2-40B4-BE49-F238E27FC236}">
                <a16:creationId xmlns:a16="http://schemas.microsoft.com/office/drawing/2014/main" id="{30FE5B8A-4DEF-F547-B3F1-30A83AF70C93}"/>
              </a:ext>
            </a:extLst>
          </p:cNvPr>
          <p:cNvSpPr/>
          <p:nvPr userDrawn="1"/>
        </p:nvSpPr>
        <p:spPr>
          <a:xfrm>
            <a:off x="214313" y="231775"/>
            <a:ext cx="8715375" cy="4679950"/>
          </a:xfrm>
          <a:prstGeom prst="roundRect">
            <a:avLst>
              <a:gd name="adj" fmla="val 1298"/>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Tree>
    <p:extLst>
      <p:ext uri="{BB962C8B-B14F-4D97-AF65-F5344CB8AC3E}">
        <p14:creationId xmlns:p14="http://schemas.microsoft.com/office/powerpoint/2010/main" val="19764254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6" name="Picture 12"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14363"/>
            <a:ext cx="23050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35220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4" name="Rounded Rectangle 3"/>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685800" y="1722167"/>
            <a:ext cx="7575884" cy="1102519"/>
          </a:xfrm>
        </p:spPr>
        <p:txBody>
          <a:bodyPr>
            <a:normAutofit/>
          </a:bodyPr>
          <a:lstStyle>
            <a:lvl1pPr>
              <a:defRPr sz="2500">
                <a:solidFill>
                  <a:schemeClr val="bg1"/>
                </a:solidFill>
              </a:defRPr>
            </a:lvl1pPr>
          </a:lstStyle>
          <a:p>
            <a:r>
              <a:rPr lang="en-US"/>
              <a:t>Click to edit Master title style</a:t>
            </a:r>
          </a:p>
        </p:txBody>
      </p:sp>
      <p:sp>
        <p:nvSpPr>
          <p:cNvPr id="3" name="Subtitle 2"/>
          <p:cNvSpPr>
            <a:spLocks noGrp="1"/>
          </p:cNvSpPr>
          <p:nvPr>
            <p:ph type="subTitle" idx="1"/>
          </p:nvPr>
        </p:nvSpPr>
        <p:spPr>
          <a:xfrm>
            <a:off x="685800" y="2994588"/>
            <a:ext cx="7575884" cy="102873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8"/>
          <p:cNvSpPr>
            <a:spLocks noGrp="1"/>
          </p:cNvSpPr>
          <p:nvPr>
            <p:ph type="body" sz="quarter" idx="10" hasCustomPrompt="1"/>
          </p:nvPr>
        </p:nvSpPr>
        <p:spPr>
          <a:xfrm>
            <a:off x="696941" y="4124913"/>
            <a:ext cx="3162300" cy="244149"/>
          </a:xfrm>
        </p:spPr>
        <p:txBody>
          <a:bodyPr/>
          <a:lstStyle>
            <a:lvl1pPr marL="0" indent="0">
              <a:buNone/>
              <a:defRPr sz="900" baseline="0">
                <a:solidFill>
                  <a:srgbClr val="FFFFFF"/>
                </a:solidFill>
              </a:defRPr>
            </a:lvl1pPr>
            <a:lvl2pPr marL="457200" indent="0">
              <a:buNone/>
              <a:defRPr sz="700">
                <a:solidFill>
                  <a:srgbClr val="FFFFFF"/>
                </a:solidFill>
              </a:defRPr>
            </a:lvl2pPr>
            <a:lvl3pPr marL="914400" indent="0">
              <a:buNone/>
              <a:defRPr sz="700">
                <a:solidFill>
                  <a:srgbClr val="FFFFFF"/>
                </a:solidFill>
              </a:defRPr>
            </a:lvl3pPr>
            <a:lvl4pPr marL="1371600" indent="0">
              <a:buNone/>
              <a:defRPr sz="700">
                <a:solidFill>
                  <a:srgbClr val="FFFFFF"/>
                </a:solidFill>
              </a:defRPr>
            </a:lvl4pPr>
            <a:lvl5pPr marL="1828800" indent="0">
              <a:buNone/>
              <a:defRPr sz="700">
                <a:solidFill>
                  <a:srgbClr val="FFFFFF"/>
                </a:solidFill>
              </a:defRPr>
            </a:lvl5pPr>
          </a:lstStyle>
          <a:p>
            <a:pPr lvl="0"/>
            <a:r>
              <a:rPr lang="en-US"/>
              <a:t>[Insert Date Here]</a:t>
            </a:r>
          </a:p>
        </p:txBody>
      </p:sp>
      <p:sp>
        <p:nvSpPr>
          <p:cNvPr id="12" name="Picture Placeholder 10"/>
          <p:cNvSpPr>
            <a:spLocks noGrp="1"/>
          </p:cNvSpPr>
          <p:nvPr>
            <p:ph type="pic" sz="quarter" idx="11" hasCustomPrompt="1"/>
          </p:nvPr>
        </p:nvSpPr>
        <p:spPr>
          <a:xfrm>
            <a:off x="685800" y="514350"/>
            <a:ext cx="2362200" cy="838200"/>
          </a:xfrm>
        </p:spPr>
        <p:txBody>
          <a:bodyPr anchor="ctr"/>
          <a:lstStyle>
            <a:lvl1pPr marL="0" indent="0" algn="ctr">
              <a:buNone/>
              <a:defRPr sz="1400">
                <a:solidFill>
                  <a:schemeClr val="bg1"/>
                </a:solidFill>
              </a:defRPr>
            </a:lvl1pPr>
          </a:lstStyle>
          <a:p>
            <a:r>
              <a:rPr lang="en-US"/>
              <a:t>[Insert Logo Here]</a:t>
            </a:r>
          </a:p>
        </p:txBody>
      </p:sp>
      <p:sp>
        <p:nvSpPr>
          <p:cNvPr id="16" name="Text Placeholder 15"/>
          <p:cNvSpPr>
            <a:spLocks noGrp="1"/>
          </p:cNvSpPr>
          <p:nvPr>
            <p:ph type="body" sz="quarter" idx="12" hasCustomPrompt="1"/>
          </p:nvPr>
        </p:nvSpPr>
        <p:spPr>
          <a:xfrm>
            <a:off x="685800" y="4467225"/>
            <a:ext cx="5597676" cy="274638"/>
          </a:xfrm>
        </p:spPr>
        <p:txBody>
          <a:bodyPr/>
          <a:lstStyle>
            <a:lvl1pPr marL="0" indent="0">
              <a:buNone/>
              <a:defRPr sz="700">
                <a:solidFill>
                  <a:schemeClr val="bg1"/>
                </a:solidFill>
              </a:defRPr>
            </a:lvl1pPr>
            <a:lvl2pPr marL="457200" indent="0">
              <a:buNone/>
              <a:defRPr sz="700">
                <a:solidFill>
                  <a:schemeClr val="bg1"/>
                </a:solidFill>
              </a:defRPr>
            </a:lvl2pPr>
            <a:lvl3pPr marL="914400" indent="0">
              <a:buNone/>
              <a:defRPr sz="700">
                <a:solidFill>
                  <a:schemeClr val="bg1"/>
                </a:solidFill>
              </a:defRPr>
            </a:lvl3pPr>
            <a:lvl4pPr marL="1371600" indent="0">
              <a:buNone/>
              <a:defRPr sz="700">
                <a:solidFill>
                  <a:schemeClr val="bg1"/>
                </a:solidFill>
              </a:defRPr>
            </a:lvl4pPr>
            <a:lvl5pPr marL="1828800" indent="0">
              <a:buNone/>
              <a:defRPr sz="700">
                <a:solidFill>
                  <a:schemeClr val="bg1"/>
                </a:solidFill>
              </a:defRPr>
            </a:lvl5pPr>
          </a:lstStyle>
          <a:p>
            <a:pPr lvl="0"/>
            <a:r>
              <a:rPr lang="en-US"/>
              <a:t>[Insert Address Here]</a:t>
            </a:r>
          </a:p>
        </p:txBody>
      </p:sp>
    </p:spTree>
    <p:extLst>
      <p:ext uri="{BB962C8B-B14F-4D97-AF65-F5344CB8AC3E}">
        <p14:creationId xmlns:p14="http://schemas.microsoft.com/office/powerpoint/2010/main" val="37942615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166688" indent="-166688">
              <a:buClr>
                <a:schemeClr val="tx2"/>
              </a:buClr>
              <a:defRPr/>
            </a:lvl1pPr>
            <a:lvl2pPr>
              <a:buClr>
                <a:schemeClr val="accent2"/>
              </a:buClr>
              <a:defRPr/>
            </a:lvl2pPr>
            <a:lvl3pPr>
              <a:buClr>
                <a:schemeClr val="accent1"/>
              </a:buClr>
              <a:defRPr/>
            </a:lvl3pPr>
            <a:lvl4pPr>
              <a:buClr>
                <a:schemeClr val="accent4"/>
              </a:buClr>
              <a:defRPr/>
            </a:lvl4pPr>
            <a:lvl5pPr>
              <a:buClr>
                <a:schemeClr val="accent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6" descr="ALTA_LOGO_PMS444+17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8756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80631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 name="Picture 11"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4062413"/>
            <a:ext cx="198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214313" y="2903538"/>
            <a:ext cx="8715375"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15086" y="1843261"/>
            <a:ext cx="8713830" cy="1021556"/>
          </a:xfrm>
        </p:spPr>
        <p:txBody>
          <a:bodyPr anchor="t">
            <a:normAutofit/>
          </a:bodyPr>
          <a:lstStyle>
            <a:lvl1pPr algn="ctr">
              <a:defRPr sz="2500" b="1" cap="all"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23871264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4"/>
          <p:cNvCxnSpPr/>
          <p:nvPr/>
        </p:nvCxnSpPr>
        <p:spPr>
          <a:xfrm>
            <a:off x="214313" y="2903538"/>
            <a:ext cx="8715375"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15086" y="1843261"/>
            <a:ext cx="8713830" cy="1021556"/>
          </a:xfrm>
        </p:spPr>
        <p:txBody>
          <a:bodyPr anchor="t">
            <a:normAutofit/>
          </a:bodyPr>
          <a:lstStyle>
            <a:lvl1pPr algn="ctr">
              <a:defRPr sz="2500" b="1" cap="all" baseline="0">
                <a:solidFill>
                  <a:schemeClr val="bg1"/>
                </a:solidFill>
              </a:defRPr>
            </a:lvl1pPr>
          </a:lstStyle>
          <a:p>
            <a:r>
              <a:rPr lang="en-US"/>
              <a:t>Click to edit Master title style</a:t>
            </a:r>
          </a:p>
        </p:txBody>
      </p:sp>
      <p:sp>
        <p:nvSpPr>
          <p:cNvPr id="6" name="Picture Placeholder 10"/>
          <p:cNvSpPr>
            <a:spLocks noGrp="1"/>
          </p:cNvSpPr>
          <p:nvPr>
            <p:ph type="pic" sz="quarter" idx="11" hasCustomPrompt="1"/>
          </p:nvPr>
        </p:nvSpPr>
        <p:spPr>
          <a:xfrm>
            <a:off x="3581400" y="3983199"/>
            <a:ext cx="1981200" cy="703006"/>
          </a:xfrm>
        </p:spPr>
        <p:txBody>
          <a:bodyPr anchor="ctr"/>
          <a:lstStyle>
            <a:lvl1pPr marL="0" indent="0" algn="ctr">
              <a:buNone/>
              <a:defRPr sz="1400">
                <a:solidFill>
                  <a:schemeClr val="bg1"/>
                </a:solidFill>
              </a:defRPr>
            </a:lvl1pPr>
          </a:lstStyle>
          <a:p>
            <a:r>
              <a:rPr lang="en-US"/>
              <a:t>[Insert Logo Here]</a:t>
            </a:r>
          </a:p>
        </p:txBody>
      </p:sp>
    </p:spTree>
    <p:extLst>
      <p:ext uri="{BB962C8B-B14F-4D97-AF65-F5344CB8AC3E}">
        <p14:creationId xmlns:p14="http://schemas.microsoft.com/office/powerpoint/2010/main" val="8442526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0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 name="Picture 11"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35363" y="3662363"/>
            <a:ext cx="198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2"/>
          <p:cNvSpPr txBox="1">
            <a:spLocks noChangeArrowheads="1"/>
          </p:cNvSpPr>
          <p:nvPr/>
        </p:nvSpPr>
        <p:spPr bwMode="auto">
          <a:xfrm>
            <a:off x="1127125" y="4467225"/>
            <a:ext cx="68897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lgn="ctr">
              <a:defRPr/>
            </a:pPr>
            <a:r>
              <a:rPr lang="en-US" sz="700">
                <a:solidFill>
                  <a:srgbClr val="FFFFFF"/>
                </a:solidFill>
              </a:rPr>
              <a:t>1800 M Street, NW, Suite 300S, Washington, D.C. 20036-5828   </a:t>
            </a:r>
            <a:r>
              <a:rPr lang="en-US" sz="700">
                <a:solidFill>
                  <a:schemeClr val="tx2"/>
                </a:solidFill>
              </a:rPr>
              <a:t>|</a:t>
            </a:r>
            <a:r>
              <a:rPr lang="en-US" sz="700">
                <a:solidFill>
                  <a:srgbClr val="FFFFFF"/>
                </a:solidFill>
              </a:rPr>
              <a:t>   P. 202.296.3671   </a:t>
            </a:r>
            <a:r>
              <a:rPr lang="en-US" sz="700">
                <a:solidFill>
                  <a:srgbClr val="00A7B5"/>
                </a:solidFill>
              </a:rPr>
              <a:t>|</a:t>
            </a:r>
            <a:r>
              <a:rPr lang="en-US" sz="700">
                <a:solidFill>
                  <a:srgbClr val="FFFFFF"/>
                </a:solidFill>
              </a:rPr>
              <a:t>    F. 202.223.5843</a:t>
            </a:r>
          </a:p>
        </p:txBody>
      </p:sp>
      <p:sp>
        <p:nvSpPr>
          <p:cNvPr id="2" name="Title 1"/>
          <p:cNvSpPr>
            <a:spLocks noGrp="1"/>
          </p:cNvSpPr>
          <p:nvPr>
            <p:ph type="title"/>
          </p:nvPr>
        </p:nvSpPr>
        <p:spPr>
          <a:xfrm>
            <a:off x="215858" y="2176112"/>
            <a:ext cx="8713830" cy="1021556"/>
          </a:xfrm>
        </p:spPr>
        <p:txBody>
          <a:bodyPr anchor="t">
            <a:normAutofit/>
          </a:bodyPr>
          <a:lstStyle>
            <a:lvl1pPr algn="ctr">
              <a:defRPr sz="2500" b="1" cap="all">
                <a:solidFill>
                  <a:schemeClr val="bg1"/>
                </a:solidFill>
              </a:defRPr>
            </a:lvl1pPr>
          </a:lstStyle>
          <a:p>
            <a:r>
              <a:rPr lang="en-US"/>
              <a:t>Click to edit Master title style</a:t>
            </a:r>
          </a:p>
        </p:txBody>
      </p:sp>
    </p:spTree>
    <p:extLst>
      <p:ext uri="{BB962C8B-B14F-4D97-AF65-F5344CB8AC3E}">
        <p14:creationId xmlns:p14="http://schemas.microsoft.com/office/powerpoint/2010/main" val="26769431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15858" y="2176112"/>
            <a:ext cx="8713830" cy="1021556"/>
          </a:xfrm>
        </p:spPr>
        <p:txBody>
          <a:bodyPr anchor="t">
            <a:normAutofit/>
          </a:bodyPr>
          <a:lstStyle>
            <a:lvl1pPr algn="ctr">
              <a:defRPr sz="2500" b="1" cap="all">
                <a:solidFill>
                  <a:schemeClr val="bg1"/>
                </a:solidFill>
              </a:defRPr>
            </a:lvl1pPr>
          </a:lstStyle>
          <a:p>
            <a:r>
              <a:rPr lang="en-US"/>
              <a:t>Click to edit Master title style</a:t>
            </a:r>
          </a:p>
        </p:txBody>
      </p:sp>
      <p:sp>
        <p:nvSpPr>
          <p:cNvPr id="6" name="Picture Placeholder 10"/>
          <p:cNvSpPr>
            <a:spLocks noGrp="1"/>
          </p:cNvSpPr>
          <p:nvPr>
            <p:ph type="pic" sz="quarter" idx="11" hasCustomPrompt="1"/>
          </p:nvPr>
        </p:nvSpPr>
        <p:spPr>
          <a:xfrm>
            <a:off x="3581400" y="3669579"/>
            <a:ext cx="1981200" cy="703006"/>
          </a:xfrm>
        </p:spPr>
        <p:txBody>
          <a:bodyPr anchor="ctr"/>
          <a:lstStyle>
            <a:lvl1pPr marL="0" indent="0" algn="ctr">
              <a:buNone/>
              <a:defRPr sz="1400">
                <a:solidFill>
                  <a:schemeClr val="bg1"/>
                </a:solidFill>
              </a:defRPr>
            </a:lvl1pPr>
          </a:lstStyle>
          <a:p>
            <a:r>
              <a:rPr lang="en-US"/>
              <a:t>[Insert Logo Here]</a:t>
            </a:r>
          </a:p>
        </p:txBody>
      </p:sp>
      <p:sp>
        <p:nvSpPr>
          <p:cNvPr id="8" name="Text Placeholder 15"/>
          <p:cNvSpPr>
            <a:spLocks noGrp="1"/>
          </p:cNvSpPr>
          <p:nvPr>
            <p:ph type="body" sz="quarter" idx="12" hasCustomPrompt="1"/>
          </p:nvPr>
        </p:nvSpPr>
        <p:spPr>
          <a:xfrm>
            <a:off x="685800" y="4467225"/>
            <a:ext cx="5597676" cy="274638"/>
          </a:xfrm>
        </p:spPr>
        <p:txBody>
          <a:bodyPr/>
          <a:lstStyle>
            <a:lvl1pPr marL="0" indent="0">
              <a:buNone/>
              <a:defRPr sz="700">
                <a:solidFill>
                  <a:schemeClr val="bg1"/>
                </a:solidFill>
              </a:defRPr>
            </a:lvl1pPr>
            <a:lvl2pPr marL="457200" indent="0">
              <a:buNone/>
              <a:defRPr sz="700">
                <a:solidFill>
                  <a:schemeClr val="bg1"/>
                </a:solidFill>
              </a:defRPr>
            </a:lvl2pPr>
            <a:lvl3pPr marL="914400" indent="0">
              <a:buNone/>
              <a:defRPr sz="700">
                <a:solidFill>
                  <a:schemeClr val="bg1"/>
                </a:solidFill>
              </a:defRPr>
            </a:lvl3pPr>
            <a:lvl4pPr marL="1371600" indent="0">
              <a:buNone/>
              <a:defRPr sz="700">
                <a:solidFill>
                  <a:schemeClr val="bg1"/>
                </a:solidFill>
              </a:defRPr>
            </a:lvl4pPr>
            <a:lvl5pPr marL="1828800" indent="0">
              <a:buNone/>
              <a:defRPr sz="700">
                <a:solidFill>
                  <a:schemeClr val="bg1"/>
                </a:solidFill>
              </a:defRPr>
            </a:lvl5pPr>
          </a:lstStyle>
          <a:p>
            <a:pPr lvl="0"/>
            <a:r>
              <a:rPr lang="en-US"/>
              <a:t>[Insert Address Here]</a:t>
            </a:r>
          </a:p>
        </p:txBody>
      </p:sp>
    </p:spTree>
    <p:extLst>
      <p:ext uri="{BB962C8B-B14F-4D97-AF65-F5344CB8AC3E}">
        <p14:creationId xmlns:p14="http://schemas.microsoft.com/office/powerpoint/2010/main" val="1164664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166688" indent="-166688">
              <a:buClr>
                <a:schemeClr val="tx2"/>
              </a:buClr>
              <a:defRPr/>
            </a:lvl1pPr>
            <a:lvl2pPr>
              <a:buClr>
                <a:schemeClr val="accent2"/>
              </a:buClr>
              <a:defRPr/>
            </a:lvl2pPr>
            <a:lvl3pPr>
              <a:buClr>
                <a:schemeClr val="accent1"/>
              </a:buClr>
              <a:defRPr/>
            </a:lvl3pPr>
            <a:lvl4pPr>
              <a:buClr>
                <a:schemeClr val="accent4"/>
              </a:buClr>
              <a:defRPr/>
            </a:lvl4pPr>
            <a:lvl5pPr>
              <a:buClr>
                <a:schemeClr val="accent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6" descr="ALTA_LOGO_PMS444+17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ALTA_LOGO_PMS444+173.png">
            <a:extLst>
              <a:ext uri="{FF2B5EF4-FFF2-40B4-BE49-F238E27FC236}">
                <a16:creationId xmlns:a16="http://schemas.microsoft.com/office/drawing/2014/main" id="{99E4FC9B-A0F6-FD46-98DD-29BC468E186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87310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Rounded Rectangle 3"/>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6" name="Picture 12"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14363"/>
            <a:ext cx="2305050" cy="673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14"/>
          <p:cNvSpPr txBox="1">
            <a:spLocks noChangeArrowheads="1"/>
          </p:cNvSpPr>
          <p:nvPr/>
        </p:nvSpPr>
        <p:spPr bwMode="auto">
          <a:xfrm>
            <a:off x="685800" y="4467225"/>
            <a:ext cx="6889750" cy="200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defRPr/>
            </a:pPr>
            <a:r>
              <a:rPr lang="en-US" sz="700">
                <a:solidFill>
                  <a:srgbClr val="FFFFFF"/>
                </a:solidFill>
              </a:rPr>
              <a:t>1800 M Street, NW, Suite 300S, Washington, D.C. 20036-5843   </a:t>
            </a:r>
            <a:r>
              <a:rPr lang="en-US" sz="700">
                <a:solidFill>
                  <a:srgbClr val="00A7B5"/>
                </a:solidFill>
              </a:rPr>
              <a:t>|</a:t>
            </a:r>
            <a:r>
              <a:rPr lang="en-US" sz="700">
                <a:solidFill>
                  <a:srgbClr val="FFFFFF"/>
                </a:solidFill>
              </a:rPr>
              <a:t>   P. 202.296.3671   </a:t>
            </a:r>
            <a:r>
              <a:rPr lang="en-US" sz="700">
                <a:solidFill>
                  <a:srgbClr val="00A7B5"/>
                </a:solidFill>
              </a:rPr>
              <a:t>|</a:t>
            </a:r>
            <a:r>
              <a:rPr lang="en-US" sz="700">
                <a:solidFill>
                  <a:srgbClr val="FFFFFF"/>
                </a:solidFill>
              </a:rPr>
              <a:t>    F. 202.223.5843   </a:t>
            </a:r>
            <a:r>
              <a:rPr lang="en-US" sz="700">
                <a:solidFill>
                  <a:srgbClr val="00A7B5"/>
                </a:solidFill>
              </a:rPr>
              <a:t>|</a:t>
            </a:r>
            <a:r>
              <a:rPr lang="en-US" sz="700">
                <a:solidFill>
                  <a:srgbClr val="FFFFFF"/>
                </a:solidFill>
              </a:rPr>
              <a:t>   homeclosing101.org</a:t>
            </a:r>
          </a:p>
        </p:txBody>
      </p:sp>
      <p:sp>
        <p:nvSpPr>
          <p:cNvPr id="2" name="Title 1"/>
          <p:cNvSpPr>
            <a:spLocks noGrp="1"/>
          </p:cNvSpPr>
          <p:nvPr>
            <p:ph type="ctrTitle"/>
          </p:nvPr>
        </p:nvSpPr>
        <p:spPr>
          <a:xfrm>
            <a:off x="685800" y="1722167"/>
            <a:ext cx="7575884" cy="1102519"/>
          </a:xfrm>
        </p:spPr>
        <p:txBody>
          <a:bodyPr>
            <a:normAutofit/>
          </a:bodyPr>
          <a:lstStyle>
            <a:lvl1pPr>
              <a:defRPr sz="2500">
                <a:solidFill>
                  <a:schemeClr val="bg1"/>
                </a:solidFill>
              </a:defRPr>
            </a:lvl1pPr>
          </a:lstStyle>
          <a:p>
            <a:r>
              <a:rPr lang="en-US"/>
              <a:t>Click to edit Master title style</a:t>
            </a:r>
          </a:p>
        </p:txBody>
      </p:sp>
      <p:sp>
        <p:nvSpPr>
          <p:cNvPr id="3" name="Subtitle 2"/>
          <p:cNvSpPr>
            <a:spLocks noGrp="1"/>
          </p:cNvSpPr>
          <p:nvPr>
            <p:ph type="subTitle" idx="1"/>
          </p:nvPr>
        </p:nvSpPr>
        <p:spPr>
          <a:xfrm>
            <a:off x="685800" y="2994588"/>
            <a:ext cx="7575884" cy="102873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8"/>
          <p:cNvSpPr>
            <a:spLocks noGrp="1"/>
          </p:cNvSpPr>
          <p:nvPr>
            <p:ph type="body" sz="quarter" idx="10" hasCustomPrompt="1"/>
          </p:nvPr>
        </p:nvSpPr>
        <p:spPr>
          <a:xfrm>
            <a:off x="696941" y="4124913"/>
            <a:ext cx="3162300" cy="244149"/>
          </a:xfrm>
        </p:spPr>
        <p:txBody>
          <a:bodyPr/>
          <a:lstStyle>
            <a:lvl1pPr marL="0" indent="0">
              <a:buNone/>
              <a:defRPr sz="900" baseline="0">
                <a:solidFill>
                  <a:srgbClr val="FFFFFF"/>
                </a:solidFill>
              </a:defRPr>
            </a:lvl1pPr>
            <a:lvl2pPr marL="457200" indent="0">
              <a:buNone/>
              <a:defRPr sz="700">
                <a:solidFill>
                  <a:srgbClr val="FFFFFF"/>
                </a:solidFill>
              </a:defRPr>
            </a:lvl2pPr>
            <a:lvl3pPr marL="914400" indent="0">
              <a:buNone/>
              <a:defRPr sz="700">
                <a:solidFill>
                  <a:srgbClr val="FFFFFF"/>
                </a:solidFill>
              </a:defRPr>
            </a:lvl3pPr>
            <a:lvl4pPr marL="1371600" indent="0">
              <a:buNone/>
              <a:defRPr sz="700">
                <a:solidFill>
                  <a:srgbClr val="FFFFFF"/>
                </a:solidFill>
              </a:defRPr>
            </a:lvl4pPr>
            <a:lvl5pPr marL="1828800" indent="0">
              <a:buNone/>
              <a:defRPr sz="700">
                <a:solidFill>
                  <a:srgbClr val="FFFFFF"/>
                </a:solidFill>
              </a:defRPr>
            </a:lvl5pPr>
          </a:lstStyle>
          <a:p>
            <a:pPr lvl="0"/>
            <a:r>
              <a:rPr lang="en-US"/>
              <a:t>[Insert Date Here]</a:t>
            </a:r>
          </a:p>
        </p:txBody>
      </p:sp>
    </p:spTree>
    <p:extLst>
      <p:ext uri="{BB962C8B-B14F-4D97-AF65-F5344CB8AC3E}">
        <p14:creationId xmlns:p14="http://schemas.microsoft.com/office/powerpoint/2010/main" val="37135220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4" name="Rounded Rectangle 3"/>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685800" y="1722167"/>
            <a:ext cx="7575884" cy="1102519"/>
          </a:xfrm>
        </p:spPr>
        <p:txBody>
          <a:bodyPr>
            <a:normAutofit/>
          </a:bodyPr>
          <a:lstStyle>
            <a:lvl1pPr>
              <a:defRPr sz="2500">
                <a:solidFill>
                  <a:schemeClr val="bg1"/>
                </a:solidFill>
              </a:defRPr>
            </a:lvl1pPr>
          </a:lstStyle>
          <a:p>
            <a:r>
              <a:rPr lang="en-US"/>
              <a:t>Click to edit Master title style</a:t>
            </a:r>
          </a:p>
        </p:txBody>
      </p:sp>
      <p:sp>
        <p:nvSpPr>
          <p:cNvPr id="3" name="Subtitle 2"/>
          <p:cNvSpPr>
            <a:spLocks noGrp="1"/>
          </p:cNvSpPr>
          <p:nvPr>
            <p:ph type="subTitle" idx="1"/>
          </p:nvPr>
        </p:nvSpPr>
        <p:spPr>
          <a:xfrm>
            <a:off x="685800" y="2994588"/>
            <a:ext cx="7575884" cy="102873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8"/>
          <p:cNvSpPr>
            <a:spLocks noGrp="1"/>
          </p:cNvSpPr>
          <p:nvPr>
            <p:ph type="body" sz="quarter" idx="10" hasCustomPrompt="1"/>
          </p:nvPr>
        </p:nvSpPr>
        <p:spPr>
          <a:xfrm>
            <a:off x="696941" y="4124913"/>
            <a:ext cx="3162300" cy="244149"/>
          </a:xfrm>
        </p:spPr>
        <p:txBody>
          <a:bodyPr/>
          <a:lstStyle>
            <a:lvl1pPr marL="0" indent="0">
              <a:buNone/>
              <a:defRPr sz="900" baseline="0">
                <a:solidFill>
                  <a:srgbClr val="FFFFFF"/>
                </a:solidFill>
              </a:defRPr>
            </a:lvl1pPr>
            <a:lvl2pPr marL="457200" indent="0">
              <a:buNone/>
              <a:defRPr sz="700">
                <a:solidFill>
                  <a:srgbClr val="FFFFFF"/>
                </a:solidFill>
              </a:defRPr>
            </a:lvl2pPr>
            <a:lvl3pPr marL="914400" indent="0">
              <a:buNone/>
              <a:defRPr sz="700">
                <a:solidFill>
                  <a:srgbClr val="FFFFFF"/>
                </a:solidFill>
              </a:defRPr>
            </a:lvl3pPr>
            <a:lvl4pPr marL="1371600" indent="0">
              <a:buNone/>
              <a:defRPr sz="700">
                <a:solidFill>
                  <a:srgbClr val="FFFFFF"/>
                </a:solidFill>
              </a:defRPr>
            </a:lvl4pPr>
            <a:lvl5pPr marL="1828800" indent="0">
              <a:buNone/>
              <a:defRPr sz="700">
                <a:solidFill>
                  <a:srgbClr val="FFFFFF"/>
                </a:solidFill>
              </a:defRPr>
            </a:lvl5pPr>
          </a:lstStyle>
          <a:p>
            <a:pPr lvl="0"/>
            <a:r>
              <a:rPr lang="en-US"/>
              <a:t>[Insert Date Here]</a:t>
            </a:r>
          </a:p>
        </p:txBody>
      </p:sp>
      <p:sp>
        <p:nvSpPr>
          <p:cNvPr id="12" name="Picture Placeholder 10"/>
          <p:cNvSpPr>
            <a:spLocks noGrp="1"/>
          </p:cNvSpPr>
          <p:nvPr>
            <p:ph type="pic" sz="quarter" idx="11" hasCustomPrompt="1"/>
          </p:nvPr>
        </p:nvSpPr>
        <p:spPr>
          <a:xfrm>
            <a:off x="685800" y="514350"/>
            <a:ext cx="2362200" cy="838200"/>
          </a:xfrm>
        </p:spPr>
        <p:txBody>
          <a:bodyPr anchor="ctr"/>
          <a:lstStyle>
            <a:lvl1pPr marL="0" indent="0" algn="ctr">
              <a:buNone/>
              <a:defRPr sz="1400">
                <a:solidFill>
                  <a:schemeClr val="bg1"/>
                </a:solidFill>
              </a:defRPr>
            </a:lvl1pPr>
          </a:lstStyle>
          <a:p>
            <a:r>
              <a:rPr lang="en-US"/>
              <a:t>[Insert Logo Here]</a:t>
            </a:r>
          </a:p>
        </p:txBody>
      </p:sp>
      <p:sp>
        <p:nvSpPr>
          <p:cNvPr id="14" name="TextBox 13"/>
          <p:cNvSpPr txBox="1"/>
          <p:nvPr userDrawn="1"/>
        </p:nvSpPr>
        <p:spPr>
          <a:xfrm>
            <a:off x="7501367" y="4467225"/>
            <a:ext cx="1069812" cy="200055"/>
          </a:xfrm>
          <a:prstGeom prst="rect">
            <a:avLst/>
          </a:prstGeom>
          <a:noFill/>
        </p:spPr>
        <p:txBody>
          <a:bodyPr wrap="none" rtlCol="0">
            <a:spAutoFit/>
          </a:bodyPr>
          <a:lstStyle/>
          <a:p>
            <a:pPr algn="r">
              <a:defRPr/>
            </a:pPr>
            <a:r>
              <a:rPr lang="en-US" sz="700" b="1">
                <a:solidFill>
                  <a:srgbClr val="FFFFFF"/>
                </a:solidFill>
              </a:rPr>
              <a:t>homeclosing101.org</a:t>
            </a:r>
            <a:endParaRPr lang="en-US" sz="700" b="1">
              <a:solidFill>
                <a:srgbClr val="333333"/>
              </a:solidFill>
            </a:endParaRPr>
          </a:p>
        </p:txBody>
      </p:sp>
      <p:sp>
        <p:nvSpPr>
          <p:cNvPr id="16" name="Text Placeholder 15"/>
          <p:cNvSpPr>
            <a:spLocks noGrp="1"/>
          </p:cNvSpPr>
          <p:nvPr>
            <p:ph type="body" sz="quarter" idx="12" hasCustomPrompt="1"/>
          </p:nvPr>
        </p:nvSpPr>
        <p:spPr>
          <a:xfrm>
            <a:off x="685800" y="4467225"/>
            <a:ext cx="5597676" cy="274638"/>
          </a:xfrm>
        </p:spPr>
        <p:txBody>
          <a:bodyPr/>
          <a:lstStyle>
            <a:lvl1pPr marL="0" indent="0">
              <a:buNone/>
              <a:defRPr sz="700">
                <a:solidFill>
                  <a:schemeClr val="bg1"/>
                </a:solidFill>
              </a:defRPr>
            </a:lvl1pPr>
            <a:lvl2pPr marL="457200" indent="0">
              <a:buNone/>
              <a:defRPr sz="700">
                <a:solidFill>
                  <a:schemeClr val="bg1"/>
                </a:solidFill>
              </a:defRPr>
            </a:lvl2pPr>
            <a:lvl3pPr marL="914400" indent="0">
              <a:buNone/>
              <a:defRPr sz="700">
                <a:solidFill>
                  <a:schemeClr val="bg1"/>
                </a:solidFill>
              </a:defRPr>
            </a:lvl3pPr>
            <a:lvl4pPr marL="1371600" indent="0">
              <a:buNone/>
              <a:defRPr sz="700">
                <a:solidFill>
                  <a:schemeClr val="bg1"/>
                </a:solidFill>
              </a:defRPr>
            </a:lvl4pPr>
            <a:lvl5pPr marL="1828800" indent="0">
              <a:buNone/>
              <a:defRPr sz="700">
                <a:solidFill>
                  <a:schemeClr val="bg1"/>
                </a:solidFill>
              </a:defRPr>
            </a:lvl5pPr>
          </a:lstStyle>
          <a:p>
            <a:pPr lvl="0"/>
            <a:r>
              <a:rPr lang="en-US"/>
              <a:t>[Insert Address Here]</a:t>
            </a:r>
          </a:p>
        </p:txBody>
      </p:sp>
    </p:spTree>
    <p:extLst>
      <p:ext uri="{BB962C8B-B14F-4D97-AF65-F5344CB8AC3E}">
        <p14:creationId xmlns:p14="http://schemas.microsoft.com/office/powerpoint/2010/main" val="37942615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166688" indent="-166688">
              <a:buClr>
                <a:schemeClr val="tx2"/>
              </a:buClr>
              <a:defRPr/>
            </a:lvl1pPr>
            <a:lvl2pPr>
              <a:buClr>
                <a:schemeClr val="accent2"/>
              </a:buClr>
              <a:defRPr/>
            </a:lvl2pPr>
            <a:lvl3pPr>
              <a:buClr>
                <a:schemeClr val="accent1"/>
              </a:buClr>
              <a:defRPr/>
            </a:lvl3pPr>
            <a:lvl4pPr>
              <a:buClr>
                <a:schemeClr val="accent4"/>
              </a:buClr>
              <a:defRPr/>
            </a:lvl4pPr>
            <a:lvl5pPr>
              <a:buClr>
                <a:schemeClr val="accent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6" descr="ALTA_LOGO_PMS444+17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8756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166688" indent="-166688">
              <a:buClr>
                <a:schemeClr val="tx2"/>
              </a:buClr>
              <a:defRPr/>
            </a:lvl1pPr>
            <a:lvl2pPr>
              <a:buClr>
                <a:schemeClr val="accent2"/>
              </a:buClr>
              <a:defRPr/>
            </a:lvl2pPr>
            <a:lvl3pPr>
              <a:buClr>
                <a:schemeClr val="accent1"/>
              </a:buClr>
              <a:defRPr/>
            </a:lvl3pPr>
            <a:lvl4pPr>
              <a:buClr>
                <a:schemeClr val="accent4"/>
              </a:buClr>
              <a:defRPr/>
            </a:lvl4pPr>
            <a:lvl5pPr>
              <a:buClr>
                <a:schemeClr val="accent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icture Placeholder 10"/>
          <p:cNvSpPr>
            <a:spLocks noGrp="1"/>
          </p:cNvSpPr>
          <p:nvPr>
            <p:ph type="pic" sz="quarter" idx="11" hasCustomPrompt="1"/>
          </p:nvPr>
        </p:nvSpPr>
        <p:spPr>
          <a:xfrm>
            <a:off x="327025" y="4288168"/>
            <a:ext cx="1730375" cy="669925"/>
          </a:xfrm>
        </p:spPr>
        <p:txBody>
          <a:bodyPr anchor="ctr"/>
          <a:lstStyle>
            <a:lvl1pPr marL="0" indent="0" algn="ctr">
              <a:buNone/>
              <a:defRPr sz="1400">
                <a:solidFill>
                  <a:srgbClr val="00A7B5"/>
                </a:solidFill>
              </a:defRPr>
            </a:lvl1pPr>
          </a:lstStyle>
          <a:p>
            <a:r>
              <a:rPr lang="en-US"/>
              <a:t>[Insert Logo Here]</a:t>
            </a:r>
          </a:p>
        </p:txBody>
      </p:sp>
    </p:spTree>
    <p:extLst>
      <p:ext uri="{BB962C8B-B14F-4D97-AF65-F5344CB8AC3E}">
        <p14:creationId xmlns:p14="http://schemas.microsoft.com/office/powerpoint/2010/main" val="16780631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2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pic>
        <p:nvPicPr>
          <p:cNvPr id="4" name="Picture 11"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4062413"/>
            <a:ext cx="1981200" cy="579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5" name="Straight Connector 4"/>
          <p:cNvCxnSpPr/>
          <p:nvPr/>
        </p:nvCxnSpPr>
        <p:spPr>
          <a:xfrm>
            <a:off x="214313" y="2903538"/>
            <a:ext cx="8715375"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15086" y="1843261"/>
            <a:ext cx="8713830" cy="1021556"/>
          </a:xfrm>
        </p:spPr>
        <p:txBody>
          <a:bodyPr anchor="t">
            <a:normAutofit/>
          </a:bodyPr>
          <a:lstStyle>
            <a:lvl1pPr algn="ctr">
              <a:defRPr sz="2500" b="1" cap="all"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23871264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3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5" name="Straight Connector 4"/>
          <p:cNvCxnSpPr/>
          <p:nvPr/>
        </p:nvCxnSpPr>
        <p:spPr>
          <a:xfrm>
            <a:off x="214313" y="2903538"/>
            <a:ext cx="8715375"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15086" y="1843261"/>
            <a:ext cx="8713830" cy="1021556"/>
          </a:xfrm>
        </p:spPr>
        <p:txBody>
          <a:bodyPr anchor="t">
            <a:normAutofit/>
          </a:bodyPr>
          <a:lstStyle>
            <a:lvl1pPr algn="ctr">
              <a:defRPr sz="2500" b="1" cap="all" baseline="0">
                <a:solidFill>
                  <a:schemeClr val="bg1"/>
                </a:solidFill>
              </a:defRPr>
            </a:lvl1pPr>
          </a:lstStyle>
          <a:p>
            <a:r>
              <a:rPr lang="en-US"/>
              <a:t>Click to edit Master title style</a:t>
            </a:r>
          </a:p>
        </p:txBody>
      </p:sp>
      <p:sp>
        <p:nvSpPr>
          <p:cNvPr id="6" name="Picture Placeholder 10"/>
          <p:cNvSpPr>
            <a:spLocks noGrp="1"/>
          </p:cNvSpPr>
          <p:nvPr>
            <p:ph type="pic" sz="quarter" idx="11" hasCustomPrompt="1"/>
          </p:nvPr>
        </p:nvSpPr>
        <p:spPr>
          <a:xfrm>
            <a:off x="3581400" y="3983199"/>
            <a:ext cx="1981200" cy="703006"/>
          </a:xfrm>
        </p:spPr>
        <p:txBody>
          <a:bodyPr anchor="ctr"/>
          <a:lstStyle>
            <a:lvl1pPr marL="0" indent="0" algn="ctr">
              <a:buNone/>
              <a:defRPr sz="1400">
                <a:solidFill>
                  <a:schemeClr val="bg1"/>
                </a:solidFill>
              </a:defRPr>
            </a:lvl1pPr>
          </a:lstStyle>
          <a:p>
            <a:r>
              <a:rPr lang="en-US"/>
              <a:t>[Insert Logo Here]</a:t>
            </a:r>
          </a:p>
        </p:txBody>
      </p:sp>
    </p:spTree>
    <p:extLst>
      <p:ext uri="{BB962C8B-B14F-4D97-AF65-F5344CB8AC3E}">
        <p14:creationId xmlns:p14="http://schemas.microsoft.com/office/powerpoint/2010/main" val="8442526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4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pic>
        <p:nvPicPr>
          <p:cNvPr id="4" name="Picture 11"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35363" y="3662363"/>
            <a:ext cx="1981200" cy="579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12"/>
          <p:cNvSpPr txBox="1">
            <a:spLocks noChangeArrowheads="1"/>
          </p:cNvSpPr>
          <p:nvPr/>
        </p:nvSpPr>
        <p:spPr bwMode="auto">
          <a:xfrm>
            <a:off x="1127125" y="4467225"/>
            <a:ext cx="6889750" cy="200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lgn="ctr">
              <a:defRPr/>
            </a:pPr>
            <a:r>
              <a:rPr lang="en-US" sz="700">
                <a:solidFill>
                  <a:srgbClr val="FFFFFF"/>
                </a:solidFill>
              </a:rPr>
              <a:t>1800 M Street, NW, Suite 300S, Washington, D.C. 20036-5843   </a:t>
            </a:r>
            <a:r>
              <a:rPr lang="en-US" sz="700">
                <a:solidFill>
                  <a:srgbClr val="00A7B5"/>
                </a:solidFill>
              </a:rPr>
              <a:t>|</a:t>
            </a:r>
            <a:r>
              <a:rPr lang="en-US" sz="700">
                <a:solidFill>
                  <a:srgbClr val="FFFFFF"/>
                </a:solidFill>
              </a:rPr>
              <a:t>   P. 202.296.3671   </a:t>
            </a:r>
            <a:r>
              <a:rPr lang="en-US" sz="700">
                <a:solidFill>
                  <a:srgbClr val="00A7B5"/>
                </a:solidFill>
              </a:rPr>
              <a:t>|</a:t>
            </a:r>
            <a:r>
              <a:rPr lang="en-US" sz="700">
                <a:solidFill>
                  <a:srgbClr val="FFFFFF"/>
                </a:solidFill>
              </a:rPr>
              <a:t>    F. 202.223.5843   </a:t>
            </a:r>
            <a:r>
              <a:rPr lang="en-US" sz="700">
                <a:solidFill>
                  <a:srgbClr val="00A7B5"/>
                </a:solidFill>
              </a:rPr>
              <a:t>|</a:t>
            </a:r>
            <a:r>
              <a:rPr lang="en-US" sz="700">
                <a:solidFill>
                  <a:srgbClr val="FFFFFF"/>
                </a:solidFill>
              </a:rPr>
              <a:t>   homeclosing101.org</a:t>
            </a:r>
          </a:p>
        </p:txBody>
      </p:sp>
      <p:sp>
        <p:nvSpPr>
          <p:cNvPr id="2" name="Title 1"/>
          <p:cNvSpPr>
            <a:spLocks noGrp="1"/>
          </p:cNvSpPr>
          <p:nvPr>
            <p:ph type="title"/>
          </p:nvPr>
        </p:nvSpPr>
        <p:spPr>
          <a:xfrm>
            <a:off x="215858" y="2176112"/>
            <a:ext cx="8713830" cy="1021556"/>
          </a:xfrm>
        </p:spPr>
        <p:txBody>
          <a:bodyPr anchor="t">
            <a:normAutofit/>
          </a:bodyPr>
          <a:lstStyle>
            <a:lvl1pPr algn="ctr">
              <a:defRPr sz="2500" b="1" cap="all">
                <a:solidFill>
                  <a:schemeClr val="bg1"/>
                </a:solidFill>
              </a:defRPr>
            </a:lvl1pPr>
          </a:lstStyle>
          <a:p>
            <a:r>
              <a:rPr lang="en-US"/>
              <a:t>Click to edit Master title style</a:t>
            </a:r>
          </a:p>
        </p:txBody>
      </p:sp>
    </p:spTree>
    <p:extLst>
      <p:ext uri="{BB962C8B-B14F-4D97-AF65-F5344CB8AC3E}">
        <p14:creationId xmlns:p14="http://schemas.microsoft.com/office/powerpoint/2010/main" val="26769431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5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215858" y="2176112"/>
            <a:ext cx="8713830" cy="1021556"/>
          </a:xfrm>
        </p:spPr>
        <p:txBody>
          <a:bodyPr anchor="t">
            <a:normAutofit/>
          </a:bodyPr>
          <a:lstStyle>
            <a:lvl1pPr algn="ctr">
              <a:defRPr sz="2500" b="1" cap="all">
                <a:solidFill>
                  <a:schemeClr val="bg1"/>
                </a:solidFill>
              </a:defRPr>
            </a:lvl1pPr>
          </a:lstStyle>
          <a:p>
            <a:r>
              <a:rPr lang="en-US"/>
              <a:t>Click to edit Master title style</a:t>
            </a:r>
          </a:p>
        </p:txBody>
      </p:sp>
      <p:sp>
        <p:nvSpPr>
          <p:cNvPr id="6" name="Picture Placeholder 10"/>
          <p:cNvSpPr>
            <a:spLocks noGrp="1"/>
          </p:cNvSpPr>
          <p:nvPr>
            <p:ph type="pic" sz="quarter" idx="11" hasCustomPrompt="1"/>
          </p:nvPr>
        </p:nvSpPr>
        <p:spPr>
          <a:xfrm>
            <a:off x="3581400" y="3669579"/>
            <a:ext cx="1981200" cy="703006"/>
          </a:xfrm>
        </p:spPr>
        <p:txBody>
          <a:bodyPr anchor="ctr"/>
          <a:lstStyle>
            <a:lvl1pPr marL="0" indent="0" algn="ctr">
              <a:buNone/>
              <a:defRPr sz="1400">
                <a:solidFill>
                  <a:schemeClr val="bg1"/>
                </a:solidFill>
              </a:defRPr>
            </a:lvl1pPr>
          </a:lstStyle>
          <a:p>
            <a:r>
              <a:rPr lang="en-US"/>
              <a:t>[Insert Logo Here]</a:t>
            </a:r>
          </a:p>
        </p:txBody>
      </p:sp>
      <p:sp>
        <p:nvSpPr>
          <p:cNvPr id="8" name="Text Placeholder 15"/>
          <p:cNvSpPr>
            <a:spLocks noGrp="1"/>
          </p:cNvSpPr>
          <p:nvPr>
            <p:ph type="body" sz="quarter" idx="12" hasCustomPrompt="1"/>
          </p:nvPr>
        </p:nvSpPr>
        <p:spPr>
          <a:xfrm>
            <a:off x="685800" y="4467225"/>
            <a:ext cx="5597676" cy="274638"/>
          </a:xfrm>
        </p:spPr>
        <p:txBody>
          <a:bodyPr/>
          <a:lstStyle>
            <a:lvl1pPr marL="0" indent="0">
              <a:buNone/>
              <a:defRPr sz="700">
                <a:solidFill>
                  <a:schemeClr val="bg1"/>
                </a:solidFill>
              </a:defRPr>
            </a:lvl1pPr>
            <a:lvl2pPr marL="457200" indent="0">
              <a:buNone/>
              <a:defRPr sz="700">
                <a:solidFill>
                  <a:schemeClr val="bg1"/>
                </a:solidFill>
              </a:defRPr>
            </a:lvl2pPr>
            <a:lvl3pPr marL="914400" indent="0">
              <a:buNone/>
              <a:defRPr sz="700">
                <a:solidFill>
                  <a:schemeClr val="bg1"/>
                </a:solidFill>
              </a:defRPr>
            </a:lvl3pPr>
            <a:lvl4pPr marL="1371600" indent="0">
              <a:buNone/>
              <a:defRPr sz="700">
                <a:solidFill>
                  <a:schemeClr val="bg1"/>
                </a:solidFill>
              </a:defRPr>
            </a:lvl4pPr>
            <a:lvl5pPr marL="1828800" indent="0">
              <a:buNone/>
              <a:defRPr sz="700">
                <a:solidFill>
                  <a:schemeClr val="bg1"/>
                </a:solidFill>
              </a:defRPr>
            </a:lvl5pPr>
          </a:lstStyle>
          <a:p>
            <a:pPr lvl="0"/>
            <a:r>
              <a:rPr lang="en-US"/>
              <a:t>[Insert Address Here]</a:t>
            </a:r>
          </a:p>
        </p:txBody>
      </p:sp>
    </p:spTree>
    <p:extLst>
      <p:ext uri="{BB962C8B-B14F-4D97-AF65-F5344CB8AC3E}">
        <p14:creationId xmlns:p14="http://schemas.microsoft.com/office/powerpoint/2010/main" val="11646640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11" name="Rounded Rectangle 10"/>
          <p:cNvSpPr/>
          <p:nvPr userDrawn="1"/>
        </p:nvSpPr>
        <p:spPr>
          <a:xfrm>
            <a:off x="214313" y="231775"/>
            <a:ext cx="8715375" cy="4679950"/>
          </a:xfrm>
          <a:prstGeom prst="roundRect">
            <a:avLst>
              <a:gd name="adj" fmla="val 1298"/>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5" name="Straight Connector 4"/>
          <p:cNvCxnSpPr/>
          <p:nvPr/>
        </p:nvCxnSpPr>
        <p:spPr>
          <a:xfrm>
            <a:off x="214313" y="2903538"/>
            <a:ext cx="8047037"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6" name="Picture 12" descr="ALTA_LOGO_KO-Whit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614363"/>
            <a:ext cx="2305050" cy="673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14"/>
          <p:cNvSpPr txBox="1">
            <a:spLocks noChangeArrowheads="1"/>
          </p:cNvSpPr>
          <p:nvPr/>
        </p:nvSpPr>
        <p:spPr bwMode="auto">
          <a:xfrm>
            <a:off x="685800" y="4467225"/>
            <a:ext cx="6889750" cy="200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defRPr/>
            </a:pPr>
            <a:r>
              <a:rPr lang="en-US" sz="700">
                <a:solidFill>
                  <a:srgbClr val="FFFFFF"/>
                </a:solidFill>
              </a:rPr>
              <a:t>1800 M Street, NW, Suite 300S, Washington, D.C. 20036-5828  </a:t>
            </a:r>
            <a:r>
              <a:rPr lang="en-US" sz="700">
                <a:solidFill>
                  <a:srgbClr val="FD9809"/>
                </a:solidFill>
              </a:rPr>
              <a:t> |   </a:t>
            </a:r>
            <a:r>
              <a:rPr lang="en-US" sz="700">
                <a:solidFill>
                  <a:srgbClr val="FFFFFF"/>
                </a:solidFill>
              </a:rPr>
              <a:t>P. 202.296.3671   </a:t>
            </a:r>
            <a:r>
              <a:rPr lang="en-US" sz="700">
                <a:solidFill>
                  <a:srgbClr val="FD9809"/>
                </a:solidFill>
              </a:rPr>
              <a:t>|</a:t>
            </a:r>
            <a:r>
              <a:rPr lang="en-US" sz="700">
                <a:solidFill>
                  <a:srgbClr val="FFFFFF"/>
                </a:solidFill>
              </a:rPr>
              <a:t>    F. 202.223.5843   </a:t>
            </a:r>
            <a:r>
              <a:rPr lang="en-US" sz="700">
                <a:solidFill>
                  <a:srgbClr val="FD9809"/>
                </a:solidFill>
              </a:rPr>
              <a:t>|  </a:t>
            </a:r>
            <a:r>
              <a:rPr lang="en-US" sz="700">
                <a:solidFill>
                  <a:srgbClr val="FFFFFF"/>
                </a:solidFill>
              </a:rPr>
              <a:t> homeclosing101.org</a:t>
            </a:r>
          </a:p>
        </p:txBody>
      </p:sp>
      <p:sp>
        <p:nvSpPr>
          <p:cNvPr id="2" name="Title 1"/>
          <p:cNvSpPr>
            <a:spLocks noGrp="1"/>
          </p:cNvSpPr>
          <p:nvPr>
            <p:ph type="ctrTitle"/>
          </p:nvPr>
        </p:nvSpPr>
        <p:spPr>
          <a:xfrm>
            <a:off x="685800" y="1722167"/>
            <a:ext cx="7575884" cy="1102519"/>
          </a:xfrm>
        </p:spPr>
        <p:txBody>
          <a:bodyPr>
            <a:normAutofit/>
          </a:bodyPr>
          <a:lstStyle>
            <a:lvl1pPr>
              <a:defRPr sz="2500">
                <a:solidFill>
                  <a:schemeClr val="bg1"/>
                </a:solidFill>
              </a:defRPr>
            </a:lvl1pPr>
          </a:lstStyle>
          <a:p>
            <a:r>
              <a:rPr lang="en-US"/>
              <a:t>Click to edit Master title style</a:t>
            </a:r>
          </a:p>
        </p:txBody>
      </p:sp>
      <p:sp>
        <p:nvSpPr>
          <p:cNvPr id="3" name="Subtitle 2"/>
          <p:cNvSpPr>
            <a:spLocks noGrp="1"/>
          </p:cNvSpPr>
          <p:nvPr>
            <p:ph type="subTitle" idx="1"/>
          </p:nvPr>
        </p:nvSpPr>
        <p:spPr>
          <a:xfrm>
            <a:off x="685800" y="2994588"/>
            <a:ext cx="7575884" cy="102873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8"/>
          <p:cNvSpPr>
            <a:spLocks noGrp="1"/>
          </p:cNvSpPr>
          <p:nvPr>
            <p:ph type="body" sz="quarter" idx="10" hasCustomPrompt="1"/>
          </p:nvPr>
        </p:nvSpPr>
        <p:spPr>
          <a:xfrm>
            <a:off x="696941" y="4124913"/>
            <a:ext cx="3162300" cy="244149"/>
          </a:xfrm>
        </p:spPr>
        <p:txBody>
          <a:bodyPr/>
          <a:lstStyle>
            <a:lvl1pPr marL="0" indent="0">
              <a:buNone/>
              <a:defRPr sz="900" baseline="0">
                <a:solidFill>
                  <a:srgbClr val="FFFFFF"/>
                </a:solidFill>
              </a:defRPr>
            </a:lvl1pPr>
            <a:lvl2pPr marL="457200" indent="0">
              <a:buNone/>
              <a:defRPr sz="700">
                <a:solidFill>
                  <a:srgbClr val="FFFFFF"/>
                </a:solidFill>
              </a:defRPr>
            </a:lvl2pPr>
            <a:lvl3pPr marL="914400" indent="0">
              <a:buNone/>
              <a:defRPr sz="700">
                <a:solidFill>
                  <a:srgbClr val="FFFFFF"/>
                </a:solidFill>
              </a:defRPr>
            </a:lvl3pPr>
            <a:lvl4pPr marL="1371600" indent="0">
              <a:buNone/>
              <a:defRPr sz="700">
                <a:solidFill>
                  <a:srgbClr val="FFFFFF"/>
                </a:solidFill>
              </a:defRPr>
            </a:lvl4pPr>
            <a:lvl5pPr marL="1828800" indent="0">
              <a:buNone/>
              <a:defRPr sz="700">
                <a:solidFill>
                  <a:srgbClr val="FFFFFF"/>
                </a:solidFill>
              </a:defRPr>
            </a:lvl5pPr>
          </a:lstStyle>
          <a:p>
            <a:pPr lvl="0"/>
            <a:r>
              <a:rPr lang="en-US"/>
              <a:t>[Insert Date Here]</a:t>
            </a:r>
          </a:p>
        </p:txBody>
      </p:sp>
    </p:spTree>
    <p:extLst>
      <p:ext uri="{BB962C8B-B14F-4D97-AF65-F5344CB8AC3E}">
        <p14:creationId xmlns:p14="http://schemas.microsoft.com/office/powerpoint/2010/main" val="2296225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67402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 name="Picture 11" descr="ALTA_LOGO_KO-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4062413"/>
            <a:ext cx="198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214313" y="2903538"/>
            <a:ext cx="8715375"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15086" y="1843261"/>
            <a:ext cx="8713830" cy="1021556"/>
          </a:xfrm>
        </p:spPr>
        <p:txBody>
          <a:bodyPr anchor="t">
            <a:normAutofit/>
          </a:bodyPr>
          <a:lstStyle>
            <a:lvl1pPr algn="ctr">
              <a:defRPr sz="2500" b="1" cap="all"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2522044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
        <p:cNvGrpSpPr/>
        <p:nvPr/>
      </p:nvGrpSpPr>
      <p:grpSpPr>
        <a:xfrm>
          <a:off x="0" y="0"/>
          <a:ext cx="0" cy="0"/>
          <a:chOff x="0" y="0"/>
          <a:chExt cx="0" cy="0"/>
        </a:xfrm>
      </p:grpSpPr>
      <p:sp>
        <p:nvSpPr>
          <p:cNvPr id="3" name="Rounded Rectangle 2"/>
          <p:cNvSpPr/>
          <p:nvPr/>
        </p:nvSpPr>
        <p:spPr>
          <a:xfrm>
            <a:off x="214313" y="231775"/>
            <a:ext cx="8715375" cy="4679950"/>
          </a:xfrm>
          <a:prstGeom prst="roundRect">
            <a:avLst>
              <a:gd name="adj" fmla="val 1298"/>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4"/>
          <p:cNvCxnSpPr/>
          <p:nvPr/>
        </p:nvCxnSpPr>
        <p:spPr>
          <a:xfrm>
            <a:off x="214313" y="2903538"/>
            <a:ext cx="8715375"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15086" y="1843261"/>
            <a:ext cx="8713830" cy="1021556"/>
          </a:xfrm>
        </p:spPr>
        <p:txBody>
          <a:bodyPr anchor="t">
            <a:normAutofit/>
          </a:bodyPr>
          <a:lstStyle>
            <a:lvl1pPr algn="ctr">
              <a:defRPr sz="2500" b="1" cap="all" baseline="0">
                <a:solidFill>
                  <a:schemeClr val="bg1"/>
                </a:solidFill>
              </a:defRPr>
            </a:lvl1pPr>
          </a:lstStyle>
          <a:p>
            <a:r>
              <a:rPr lang="en-US"/>
              <a:t>Click to edit Master title style</a:t>
            </a:r>
          </a:p>
        </p:txBody>
      </p:sp>
      <p:sp>
        <p:nvSpPr>
          <p:cNvPr id="6" name="Picture Placeholder 10"/>
          <p:cNvSpPr>
            <a:spLocks noGrp="1"/>
          </p:cNvSpPr>
          <p:nvPr>
            <p:ph type="pic" sz="quarter" idx="11" hasCustomPrompt="1"/>
          </p:nvPr>
        </p:nvSpPr>
        <p:spPr>
          <a:xfrm>
            <a:off x="3581400" y="3983199"/>
            <a:ext cx="1981200" cy="703006"/>
          </a:xfrm>
        </p:spPr>
        <p:txBody>
          <a:bodyPr anchor="ctr"/>
          <a:lstStyle>
            <a:lvl1pPr marL="0" indent="0" algn="ctr">
              <a:buNone/>
              <a:defRPr sz="1400">
                <a:solidFill>
                  <a:schemeClr val="bg1"/>
                </a:solidFill>
              </a:defRPr>
            </a:lvl1pPr>
          </a:lstStyle>
          <a:p>
            <a:r>
              <a:rPr lang="en-US"/>
              <a:t>[Insert Logo Here]</a:t>
            </a:r>
          </a:p>
        </p:txBody>
      </p:sp>
    </p:spTree>
    <p:extLst>
      <p:ext uri="{BB962C8B-B14F-4D97-AF65-F5344CB8AC3E}">
        <p14:creationId xmlns:p14="http://schemas.microsoft.com/office/powerpoint/2010/main" val="32789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8"/>
          <p:cNvSpPr txBox="1">
            <a:spLocks noChangeArrowheads="1"/>
          </p:cNvSpPr>
          <p:nvPr/>
        </p:nvSpPr>
        <p:spPr bwMode="auto">
          <a:xfrm>
            <a:off x="8782050" y="4192588"/>
            <a:ext cx="3619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charset="0"/>
                <a:ea typeface="ＭＳ Ｐゴシック" charset="0"/>
                <a:cs typeface="ＭＳ Ｐゴシック" charset="0"/>
              </a:defRPr>
            </a:lvl1pPr>
            <a:lvl2pPr marL="742950" indent="-285750">
              <a:defRPr>
                <a:solidFill>
                  <a:schemeClr val="tx1"/>
                </a:solidFill>
                <a:latin typeface="Century Gothic" charset="0"/>
                <a:ea typeface="ＭＳ Ｐゴシック" charset="0"/>
              </a:defRPr>
            </a:lvl2pPr>
            <a:lvl3pPr marL="1143000" indent="-228600">
              <a:defRPr>
                <a:solidFill>
                  <a:schemeClr val="tx1"/>
                </a:solidFill>
                <a:latin typeface="Century Gothic" charset="0"/>
                <a:ea typeface="ＭＳ Ｐゴシック" charset="0"/>
              </a:defRPr>
            </a:lvl3pPr>
            <a:lvl4pPr marL="1600200" indent="-228600">
              <a:defRPr>
                <a:solidFill>
                  <a:schemeClr val="tx1"/>
                </a:solidFill>
                <a:latin typeface="Century Gothic" charset="0"/>
                <a:ea typeface="ＭＳ Ｐゴシック" charset="0"/>
              </a:defRPr>
            </a:lvl4pPr>
            <a:lvl5pPr marL="2057400" indent="-228600">
              <a:defRPr>
                <a:solidFill>
                  <a:schemeClr val="tx1"/>
                </a:solidFill>
                <a:latin typeface="Century Gothic" charset="0"/>
                <a:ea typeface="ＭＳ Ｐゴシック" charset="0"/>
              </a:defRPr>
            </a:lvl5pPr>
            <a:lvl6pPr marL="2514600" indent="-228600" fontAlgn="base">
              <a:spcBef>
                <a:spcPct val="0"/>
              </a:spcBef>
              <a:spcAft>
                <a:spcPct val="0"/>
              </a:spcAft>
              <a:defRPr>
                <a:solidFill>
                  <a:schemeClr val="tx1"/>
                </a:solidFill>
                <a:latin typeface="Century Gothic" charset="0"/>
                <a:ea typeface="ＭＳ Ｐゴシック" charset="0"/>
              </a:defRPr>
            </a:lvl6pPr>
            <a:lvl7pPr marL="2971800" indent="-228600" fontAlgn="base">
              <a:spcBef>
                <a:spcPct val="0"/>
              </a:spcBef>
              <a:spcAft>
                <a:spcPct val="0"/>
              </a:spcAft>
              <a:defRPr>
                <a:solidFill>
                  <a:schemeClr val="tx1"/>
                </a:solidFill>
                <a:latin typeface="Century Gothic" charset="0"/>
                <a:ea typeface="ＭＳ Ｐゴシック" charset="0"/>
              </a:defRPr>
            </a:lvl7pPr>
            <a:lvl8pPr marL="3429000" indent="-228600" fontAlgn="base">
              <a:spcBef>
                <a:spcPct val="0"/>
              </a:spcBef>
              <a:spcAft>
                <a:spcPct val="0"/>
              </a:spcAft>
              <a:defRPr>
                <a:solidFill>
                  <a:schemeClr val="tx1"/>
                </a:solidFill>
                <a:latin typeface="Century Gothic" charset="0"/>
                <a:ea typeface="ＭＳ Ｐゴシック" charset="0"/>
              </a:defRPr>
            </a:lvl8pPr>
            <a:lvl9pPr marL="3886200" indent="-228600" fontAlgn="base">
              <a:spcBef>
                <a:spcPct val="0"/>
              </a:spcBef>
              <a:spcAft>
                <a:spcPct val="0"/>
              </a:spcAft>
              <a:defRPr>
                <a:solidFill>
                  <a:schemeClr val="tx1"/>
                </a:solidFill>
                <a:latin typeface="Century Gothic" charset="0"/>
                <a:ea typeface="ＭＳ Ｐゴシック" charset="0"/>
              </a:defRPr>
            </a:lvl9pPr>
          </a:lstStyle>
          <a:p>
            <a:pPr algn="ctr">
              <a:defRPr/>
            </a:pPr>
            <a:fld id="{218693C0-9112-D543-B75E-D9B66E3E25F9}" type="slidenum">
              <a:rPr lang="en-US" sz="900" smtClean="0">
                <a:solidFill>
                  <a:srgbClr val="101B42"/>
                </a:solidFill>
              </a:rPr>
              <a:pPr algn="ctr">
                <a:defRPr/>
              </a:pPr>
              <a:t>‹#›</a:t>
            </a:fld>
            <a:endParaRPr lang="en-US" sz="900">
              <a:solidFill>
                <a:srgbClr val="101B42"/>
              </a:solidFill>
            </a:endParaRPr>
          </a:p>
        </p:txBody>
      </p:sp>
      <p:cxnSp>
        <p:nvCxnSpPr>
          <p:cNvPr id="6" name="Straight Connector 5"/>
          <p:cNvCxnSpPr/>
          <p:nvPr/>
        </p:nvCxnSpPr>
        <p:spPr>
          <a:xfrm>
            <a:off x="8770938" y="4421188"/>
            <a:ext cx="400050"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64274"/>
            <a:ext cx="4038600" cy="2874505"/>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4274"/>
            <a:ext cx="4038600" cy="2874505"/>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descr="ALTA_LOGO_PMS444+17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LTA_LOGO_PMS444+173.png">
            <a:extLst>
              <a:ext uri="{FF2B5EF4-FFF2-40B4-BE49-F238E27FC236}">
                <a16:creationId xmlns:a16="http://schemas.microsoft.com/office/drawing/2014/main" id="{29B4E457-F2C7-E649-94C5-758853F690B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4433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5" name="Picture 6" descr="ALTA_LOGO_PMS444+17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descr="ALTA_LOGO_PMS444+173.png">
            <a:extLst>
              <a:ext uri="{FF2B5EF4-FFF2-40B4-BE49-F238E27FC236}">
                <a16:creationId xmlns:a16="http://schemas.microsoft.com/office/drawing/2014/main" id="{D3A33EF3-DC1C-5045-8BB8-777BDD226D5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1951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4" name="Picture 6" descr="ALTA_LOGO_PMS444+17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6" descr="ALTA_LOGO_PMS444+173.png">
            <a:extLst>
              <a:ext uri="{FF2B5EF4-FFF2-40B4-BE49-F238E27FC236}">
                <a16:creationId xmlns:a16="http://schemas.microsoft.com/office/drawing/2014/main" id="{D4ED58A8-1E61-7A4D-9271-DDF125F303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7025" y="4421188"/>
            <a:ext cx="16541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915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95487"/>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Master title style, Century Gothic, 28 pts., sentence case, bold, aqua</a:t>
            </a:r>
          </a:p>
        </p:txBody>
      </p:sp>
      <p:sp>
        <p:nvSpPr>
          <p:cNvPr id="1027" name="Text Placeholder 2"/>
          <p:cNvSpPr>
            <a:spLocks noGrp="1"/>
          </p:cNvSpPr>
          <p:nvPr>
            <p:ph type="body" idx="1"/>
          </p:nvPr>
        </p:nvSpPr>
        <p:spPr bwMode="auto">
          <a:xfrm>
            <a:off x="457200" y="1200150"/>
            <a:ext cx="8229600" cy="295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79331977"/>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678" r:id="rId22"/>
    <p:sldLayoutId id="2147483686" r:id="rId23"/>
    <p:sldLayoutId id="2147483679" r:id="rId24"/>
    <p:sldLayoutId id="2147483688" r:id="rId25"/>
    <p:sldLayoutId id="2147483680" r:id="rId26"/>
    <p:sldLayoutId id="2147483687" r:id="rId27"/>
    <p:sldLayoutId id="2147483685" r:id="rId28"/>
    <p:sldLayoutId id="2147483689" r:id="rId29"/>
    <p:sldLayoutId id="2147483705" r:id="rId30"/>
    <p:sldLayoutId id="2147483706" r:id="rId31"/>
    <p:sldLayoutId id="2147483707" r:id="rId32"/>
    <p:sldLayoutId id="2147483708" r:id="rId33"/>
    <p:sldLayoutId id="2147483709" r:id="rId34"/>
    <p:sldLayoutId id="2147483710" r:id="rId35"/>
    <p:sldLayoutId id="2147483715" r:id="rId36"/>
    <p:sldLayoutId id="2147483716" r:id="rId37"/>
    <p:sldLayoutId id="2147483717" r:id="rId38"/>
  </p:sldLayoutIdLst>
  <p:txStyles>
    <p:titleStyle>
      <a:lvl1pPr algn="l" defTabSz="457200" rtl="0" eaLnBrk="1" fontAlgn="base" hangingPunct="1">
        <a:spcBef>
          <a:spcPct val="0"/>
        </a:spcBef>
        <a:spcAft>
          <a:spcPct val="0"/>
        </a:spcAft>
        <a:defRPr sz="2800" b="1" kern="1200">
          <a:solidFill>
            <a:srgbClr val="00A7B5"/>
          </a:solidFill>
          <a:latin typeface="+mj-lt"/>
          <a:ea typeface="ＭＳ Ｐゴシック" charset="0"/>
          <a:cs typeface="ＭＳ Ｐゴシック" charset="0"/>
        </a:defRPr>
      </a:lvl1pPr>
      <a:lvl2pPr algn="l" defTabSz="457200" rtl="0" eaLnBrk="1" fontAlgn="base" hangingPunct="1">
        <a:spcBef>
          <a:spcPct val="0"/>
        </a:spcBef>
        <a:spcAft>
          <a:spcPct val="0"/>
        </a:spcAft>
        <a:defRPr sz="2500" b="1">
          <a:solidFill>
            <a:srgbClr val="00A7B5"/>
          </a:solidFill>
          <a:latin typeface="Century Gothic" charset="0"/>
          <a:ea typeface="ＭＳ Ｐゴシック" charset="0"/>
          <a:cs typeface="ＭＳ Ｐゴシック" charset="0"/>
        </a:defRPr>
      </a:lvl2pPr>
      <a:lvl3pPr algn="l" defTabSz="457200" rtl="0" eaLnBrk="1" fontAlgn="base" hangingPunct="1">
        <a:spcBef>
          <a:spcPct val="0"/>
        </a:spcBef>
        <a:spcAft>
          <a:spcPct val="0"/>
        </a:spcAft>
        <a:defRPr sz="2500" b="1">
          <a:solidFill>
            <a:srgbClr val="00A7B5"/>
          </a:solidFill>
          <a:latin typeface="Century Gothic" charset="0"/>
          <a:ea typeface="ＭＳ Ｐゴシック" charset="0"/>
          <a:cs typeface="ＭＳ Ｐゴシック" charset="0"/>
        </a:defRPr>
      </a:lvl3pPr>
      <a:lvl4pPr algn="l" defTabSz="457200" rtl="0" eaLnBrk="1" fontAlgn="base" hangingPunct="1">
        <a:spcBef>
          <a:spcPct val="0"/>
        </a:spcBef>
        <a:spcAft>
          <a:spcPct val="0"/>
        </a:spcAft>
        <a:defRPr sz="2500" b="1">
          <a:solidFill>
            <a:srgbClr val="00A7B5"/>
          </a:solidFill>
          <a:latin typeface="Century Gothic" charset="0"/>
          <a:ea typeface="ＭＳ Ｐゴシック" charset="0"/>
          <a:cs typeface="ＭＳ Ｐゴシック" charset="0"/>
        </a:defRPr>
      </a:lvl4pPr>
      <a:lvl5pPr algn="l" defTabSz="457200" rtl="0" eaLnBrk="1" fontAlgn="base" hangingPunct="1">
        <a:spcBef>
          <a:spcPct val="0"/>
        </a:spcBef>
        <a:spcAft>
          <a:spcPct val="0"/>
        </a:spcAft>
        <a:defRPr sz="2500" b="1">
          <a:solidFill>
            <a:srgbClr val="00A7B5"/>
          </a:solidFill>
          <a:latin typeface="Century Gothic" charset="0"/>
          <a:ea typeface="ＭＳ Ｐゴシック" charset="0"/>
          <a:cs typeface="ＭＳ Ｐゴシック" charset="0"/>
        </a:defRPr>
      </a:lvl5pPr>
      <a:lvl6pPr marL="457200" algn="l" defTabSz="457200" rtl="0" eaLnBrk="1" fontAlgn="base" hangingPunct="1">
        <a:spcBef>
          <a:spcPct val="0"/>
        </a:spcBef>
        <a:spcAft>
          <a:spcPct val="0"/>
        </a:spcAft>
        <a:defRPr sz="3000" b="1">
          <a:solidFill>
            <a:srgbClr val="00A7B5"/>
          </a:solidFill>
          <a:latin typeface="Century Gothic" charset="0"/>
          <a:ea typeface="ＭＳ Ｐゴシック" charset="0"/>
          <a:cs typeface="ＭＳ Ｐゴシック" charset="0"/>
        </a:defRPr>
      </a:lvl6pPr>
      <a:lvl7pPr marL="914400" algn="l" defTabSz="457200" rtl="0" eaLnBrk="1" fontAlgn="base" hangingPunct="1">
        <a:spcBef>
          <a:spcPct val="0"/>
        </a:spcBef>
        <a:spcAft>
          <a:spcPct val="0"/>
        </a:spcAft>
        <a:defRPr sz="3000" b="1">
          <a:solidFill>
            <a:srgbClr val="00A7B5"/>
          </a:solidFill>
          <a:latin typeface="Century Gothic" charset="0"/>
          <a:ea typeface="ＭＳ Ｐゴシック" charset="0"/>
          <a:cs typeface="ＭＳ Ｐゴシック" charset="0"/>
        </a:defRPr>
      </a:lvl7pPr>
      <a:lvl8pPr marL="1371600" algn="l" defTabSz="457200" rtl="0" eaLnBrk="1" fontAlgn="base" hangingPunct="1">
        <a:spcBef>
          <a:spcPct val="0"/>
        </a:spcBef>
        <a:spcAft>
          <a:spcPct val="0"/>
        </a:spcAft>
        <a:defRPr sz="3000" b="1">
          <a:solidFill>
            <a:srgbClr val="00A7B5"/>
          </a:solidFill>
          <a:latin typeface="Century Gothic" charset="0"/>
          <a:ea typeface="ＭＳ Ｐゴシック" charset="0"/>
          <a:cs typeface="ＭＳ Ｐゴシック" charset="0"/>
        </a:defRPr>
      </a:lvl8pPr>
      <a:lvl9pPr marL="1828800" algn="l" defTabSz="457200" rtl="0" eaLnBrk="1" fontAlgn="base" hangingPunct="1">
        <a:spcBef>
          <a:spcPct val="0"/>
        </a:spcBef>
        <a:spcAft>
          <a:spcPct val="0"/>
        </a:spcAft>
        <a:defRPr sz="3000" b="1">
          <a:solidFill>
            <a:srgbClr val="00A7B5"/>
          </a:solidFill>
          <a:latin typeface="Century Gothic" charset="0"/>
          <a:ea typeface="ＭＳ Ｐゴシック" charset="0"/>
          <a:cs typeface="ＭＳ Ｐゴシック" charset="0"/>
        </a:defRPr>
      </a:lvl9pPr>
    </p:titleStyle>
    <p:bodyStyle>
      <a:lvl1pPr marL="166688" indent="-166688" algn="l" defTabSz="457200" rtl="0" eaLnBrk="1" fontAlgn="base" hangingPunct="1">
        <a:spcBef>
          <a:spcPct val="20000"/>
        </a:spcBef>
        <a:spcAft>
          <a:spcPct val="0"/>
        </a:spcAft>
        <a:buClr>
          <a:schemeClr val="tx2"/>
        </a:buClr>
        <a:buFont typeface="Arial" charset="0"/>
        <a:buChar char="•"/>
        <a:defRPr sz="2000" kern="1200">
          <a:solidFill>
            <a:srgbClr val="717C7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Arial" charset="0"/>
        <a:buChar char="–"/>
        <a:defRPr kern="1200">
          <a:solidFill>
            <a:srgbClr val="717C7D"/>
          </a:solidFill>
          <a:latin typeface="+mn-l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Arial" charset="0"/>
        <a:buChar char="•"/>
        <a:defRPr sz="1600" kern="1200">
          <a:solidFill>
            <a:srgbClr val="717C7D"/>
          </a:solidFill>
          <a:latin typeface="+mn-lt"/>
          <a:ea typeface="ＭＳ Ｐゴシック" charset="0"/>
          <a:cs typeface="+mn-cs"/>
        </a:defRPr>
      </a:lvl3pPr>
      <a:lvl4pPr marL="1600200" indent="-228600" algn="l" defTabSz="457200" rtl="0" eaLnBrk="1" fontAlgn="base" hangingPunct="1">
        <a:spcBef>
          <a:spcPct val="20000"/>
        </a:spcBef>
        <a:spcAft>
          <a:spcPct val="0"/>
        </a:spcAft>
        <a:buClr>
          <a:schemeClr val="accent4"/>
        </a:buClr>
        <a:buFont typeface="Arial" charset="0"/>
        <a:buChar char="–"/>
        <a:defRPr sz="1400" kern="1200">
          <a:solidFill>
            <a:srgbClr val="717C7D"/>
          </a:solidFill>
          <a:latin typeface="+mn-lt"/>
          <a:ea typeface="ＭＳ Ｐゴシック" charset="0"/>
          <a:cs typeface="+mn-cs"/>
        </a:defRPr>
      </a:lvl4pPr>
      <a:lvl5pPr marL="2057400" indent="-228600" algn="l" defTabSz="457200" rtl="0" eaLnBrk="1" fontAlgn="base" hangingPunct="1">
        <a:spcBef>
          <a:spcPct val="20000"/>
        </a:spcBef>
        <a:spcAft>
          <a:spcPct val="0"/>
        </a:spcAft>
        <a:buClr>
          <a:schemeClr val="accent6"/>
        </a:buClr>
        <a:buFont typeface="Arial" charset="0"/>
        <a:buChar char="»"/>
        <a:defRPr sz="1200" kern="1200">
          <a:solidFill>
            <a:srgbClr val="717C7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azleg.gov/ars/11/00483.htm"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hyperlink" Target="https://www.sos.state.mn.us/safe-at-home/about-safe-at-hom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4312" y="231775"/>
            <a:ext cx="8715375" cy="4679950"/>
          </a:xfrm>
          <a:prstGeom prst="roundRect">
            <a:avLst>
              <a:gd name="adj" fmla="val 1298"/>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 name="Picture 11" descr="ALTA_LOGO_KO-Whit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8369" y="4164013"/>
            <a:ext cx="198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14312" y="1854585"/>
            <a:ext cx="8715375" cy="584775"/>
          </a:xfrm>
          <a:prstGeom prst="rect">
            <a:avLst/>
          </a:prstGeom>
          <a:noFill/>
        </p:spPr>
        <p:txBody>
          <a:bodyPr wrap="square" rtlCol="0">
            <a:spAutoFit/>
          </a:bodyPr>
          <a:lstStyle/>
          <a:p>
            <a:pPr algn="ctr"/>
            <a:r>
              <a:rPr lang="en-US" sz="3200" b="1" dirty="0">
                <a:solidFill>
                  <a:schemeClr val="bg1"/>
                </a:solidFill>
              </a:rPr>
              <a:t>Understanding Consumer Privacy Rights</a:t>
            </a:r>
          </a:p>
        </p:txBody>
      </p:sp>
      <p:sp>
        <p:nvSpPr>
          <p:cNvPr id="9" name="Content Placeholder 2"/>
          <p:cNvSpPr>
            <a:spLocks noGrp="1"/>
          </p:cNvSpPr>
          <p:nvPr>
            <p:ph idx="1"/>
          </p:nvPr>
        </p:nvSpPr>
        <p:spPr>
          <a:xfrm>
            <a:off x="580266" y="2706955"/>
            <a:ext cx="7083814" cy="1016450"/>
          </a:xfrm>
        </p:spPr>
        <p:txBody>
          <a:bodyPr/>
          <a:lstStyle/>
          <a:p>
            <a:pPr>
              <a:spcBef>
                <a:spcPts val="0"/>
              </a:spcBef>
              <a:spcAft>
                <a:spcPts val="0"/>
              </a:spcAft>
              <a:buFont typeface="Arial" panose="020B0604020202020204" pitchFamily="34" charset="0"/>
              <a:buChar char="•"/>
            </a:pPr>
            <a:r>
              <a:rPr lang="en-US" sz="1400" b="1" dirty="0">
                <a:solidFill>
                  <a:schemeClr val="bg1"/>
                </a:solidFill>
                <a:latin typeface="Arial" panose="020B0604020202020204" pitchFamily="34" charset="0"/>
                <a:ea typeface="Calibri" panose="020F0502020204030204" pitchFamily="34" charset="0"/>
              </a:rPr>
              <a:t>Elizabeth Reilly | </a:t>
            </a:r>
            <a:r>
              <a:rPr lang="en-US" sz="1400" dirty="0">
                <a:solidFill>
                  <a:schemeClr val="bg1"/>
                </a:solidFill>
                <a:latin typeface="Arial" panose="020B0604020202020204" pitchFamily="34" charset="0"/>
                <a:ea typeface="Calibri" panose="020F0502020204030204" pitchFamily="34" charset="0"/>
              </a:rPr>
              <a:t>Senior Privacy Counsel | Fidelity National Financial</a:t>
            </a:r>
            <a:endParaRPr lang="en-US" sz="1400" dirty="0">
              <a:solidFill>
                <a:schemeClr val="bg1"/>
              </a:solidFill>
              <a:latin typeface="Calibri" panose="020F0502020204030204" pitchFamily="34" charset="0"/>
              <a:ea typeface="Calibri" panose="020F0502020204030204" pitchFamily="34" charset="0"/>
            </a:endParaRPr>
          </a:p>
          <a:p>
            <a:pPr>
              <a:spcBef>
                <a:spcPts val="0"/>
              </a:spcBef>
              <a:spcAft>
                <a:spcPts val="0"/>
              </a:spcAft>
              <a:buFont typeface="Arial" panose="020B0604020202020204" pitchFamily="34" charset="0"/>
              <a:buChar char="•"/>
            </a:pPr>
            <a:r>
              <a:rPr lang="en-US" sz="1400" b="1" dirty="0">
                <a:solidFill>
                  <a:schemeClr val="bg1"/>
                </a:solidFill>
                <a:latin typeface="Arial" panose="020B0604020202020204" pitchFamily="34" charset="0"/>
                <a:ea typeface="Calibri" panose="020F0502020204030204" pitchFamily="34" charset="0"/>
              </a:rPr>
              <a:t>Steve </a:t>
            </a:r>
            <a:r>
              <a:rPr lang="en-US" sz="1400" b="1" dirty="0" err="1">
                <a:solidFill>
                  <a:schemeClr val="bg1"/>
                </a:solidFill>
                <a:latin typeface="Arial" panose="020B0604020202020204" pitchFamily="34" charset="0"/>
                <a:ea typeface="Calibri" panose="020F0502020204030204" pitchFamily="34" charset="0"/>
              </a:rPr>
              <a:t>Tjaden</a:t>
            </a:r>
            <a:r>
              <a:rPr lang="en-US" sz="1400" b="1" dirty="0">
                <a:solidFill>
                  <a:schemeClr val="bg1"/>
                </a:solidFill>
                <a:latin typeface="Arial" panose="020B0604020202020204" pitchFamily="34" charset="0"/>
                <a:ea typeface="Calibri" panose="020F0502020204030204" pitchFamily="34" charset="0"/>
              </a:rPr>
              <a:t> | </a:t>
            </a:r>
            <a:r>
              <a:rPr lang="en-US" sz="1400" dirty="0">
                <a:solidFill>
                  <a:schemeClr val="bg1"/>
                </a:solidFill>
                <a:latin typeface="Arial" panose="020B0604020202020204" pitchFamily="34" charset="0"/>
                <a:ea typeface="Calibri" panose="020F0502020204030204" pitchFamily="34" charset="0"/>
              </a:rPr>
              <a:t>Chief Privacy Officer | Old Republic National Title Insurance Co. </a:t>
            </a:r>
          </a:p>
          <a:p>
            <a:pPr>
              <a:spcBef>
                <a:spcPts val="0"/>
              </a:spcBef>
              <a:buFont typeface="Arial" panose="020B0604020202020204" pitchFamily="34" charset="0"/>
              <a:buChar char="•"/>
            </a:pPr>
            <a:r>
              <a:rPr lang="en-US" sz="1400" b="1" dirty="0">
                <a:solidFill>
                  <a:schemeClr val="bg1"/>
                </a:solidFill>
                <a:latin typeface="Arial" panose="020B0604020202020204" pitchFamily="34" charset="0"/>
                <a:ea typeface="Calibri" panose="020F0502020204030204" pitchFamily="34" charset="0"/>
              </a:rPr>
              <a:t>Elizabeth Blosser | </a:t>
            </a:r>
            <a:r>
              <a:rPr lang="en-US" sz="1400" dirty="0">
                <a:solidFill>
                  <a:schemeClr val="bg1"/>
                </a:solidFill>
                <a:latin typeface="Arial" panose="020B0604020202020204" pitchFamily="34" charset="0"/>
                <a:ea typeface="Calibri" panose="020F0502020204030204" pitchFamily="34" charset="0"/>
              </a:rPr>
              <a:t>Senior Director of Government Affairs | ALTA</a:t>
            </a:r>
            <a:endParaRPr lang="en-US" sz="1400" dirty="0">
              <a:solidFill>
                <a:schemeClr val="bg1"/>
              </a:solidFill>
              <a:latin typeface="Calibri" panose="020F0502020204030204" pitchFamily="34" charset="0"/>
              <a:ea typeface="Calibri" panose="020F0502020204030204" pitchFamily="34" charset="0"/>
            </a:endParaRPr>
          </a:p>
        </p:txBody>
      </p:sp>
      <p:pic>
        <p:nvPicPr>
          <p:cNvPr id="6" name="Picture 2" descr="C:\Users\jeremy\Desktop\judicial scales.png">
            <a:extLst>
              <a:ext uri="{FF2B5EF4-FFF2-40B4-BE49-F238E27FC236}">
                <a16:creationId xmlns:a16="http://schemas.microsoft.com/office/drawing/2014/main" id="{02BFCBF2-1CDA-4BB7-ACF4-9F52677568C2}"/>
              </a:ext>
            </a:extLst>
          </p:cNvPr>
          <p:cNvPicPr>
            <a:picLocks noChangeAspect="1" noChangeArrowheads="1"/>
          </p:cNvPicPr>
          <p:nvPr/>
        </p:nvPicPr>
        <p:blipFill>
          <a:blip r:embed="rId4"/>
          <a:srcRect/>
          <a:stretch>
            <a:fillRect/>
          </a:stretch>
        </p:blipFill>
        <p:spPr bwMode="auto">
          <a:xfrm>
            <a:off x="606426" y="585108"/>
            <a:ext cx="856614" cy="733234"/>
          </a:xfrm>
          <a:prstGeom prst="rect">
            <a:avLst/>
          </a:prstGeom>
          <a:noFill/>
        </p:spPr>
      </p:pic>
      <p:sp>
        <p:nvSpPr>
          <p:cNvPr id="8" name="Subtitle 2">
            <a:extLst>
              <a:ext uri="{FF2B5EF4-FFF2-40B4-BE49-F238E27FC236}">
                <a16:creationId xmlns:a16="http://schemas.microsoft.com/office/drawing/2014/main" id="{67035E72-3DCE-45AB-939A-42E680F68C21}"/>
              </a:ext>
            </a:extLst>
          </p:cNvPr>
          <p:cNvSpPr txBox="1">
            <a:spLocks/>
          </p:cNvSpPr>
          <p:nvPr/>
        </p:nvSpPr>
        <p:spPr bwMode="auto">
          <a:xfrm>
            <a:off x="1554480" y="629352"/>
            <a:ext cx="7357291" cy="432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rmAutofit/>
          </a:bodyPr>
          <a:lstStyle/>
          <a:p>
            <a:pPr marL="0" marR="0" lvl="0" indent="0" algn="l" defTabSz="457200" rtl="0" eaLnBrk="1" fontAlgn="base" latinLnBrk="0" hangingPunct="1">
              <a:lnSpc>
                <a:spcPct val="100000"/>
              </a:lnSpc>
              <a:spcBef>
                <a:spcPct val="20000"/>
              </a:spcBef>
              <a:spcAft>
                <a:spcPct val="0"/>
              </a:spcAft>
              <a:buClr>
                <a:schemeClr val="tx2"/>
              </a:buClr>
              <a:buSzTx/>
              <a:buFont typeface="Arial" charset="0"/>
              <a:buNone/>
              <a:tabLst/>
              <a:defRPr/>
            </a:pPr>
            <a:r>
              <a:rPr kumimoji="0" lang="en-US" sz="2000" b="1" i="0" u="none" strike="noStrike" kern="1200" cap="none" spc="0" normalizeH="0" baseline="0" noProof="0" dirty="0">
                <a:ln>
                  <a:noFill/>
                </a:ln>
                <a:solidFill>
                  <a:schemeClr val="bg1"/>
                </a:solidFill>
                <a:effectLst/>
                <a:uLnTx/>
                <a:uFillTx/>
                <a:latin typeface="+mn-lt"/>
                <a:ea typeface="ＭＳ Ｐゴシック" charset="0"/>
                <a:cs typeface="ＭＳ Ｐゴシック" charset="0"/>
              </a:rPr>
              <a:t>COMPLIANCE WEBINAR SERIES</a:t>
            </a:r>
          </a:p>
          <a:p>
            <a:pPr marL="0" marR="0" lvl="0" indent="0" algn="l" defTabSz="457200" rtl="0" eaLnBrk="1" fontAlgn="base" latinLnBrk="0" hangingPunct="1">
              <a:lnSpc>
                <a:spcPct val="100000"/>
              </a:lnSpc>
              <a:spcBef>
                <a:spcPct val="20000"/>
              </a:spcBef>
              <a:spcAft>
                <a:spcPct val="0"/>
              </a:spcAft>
              <a:buClr>
                <a:schemeClr val="tx2"/>
              </a:buClr>
              <a:buSzTx/>
              <a:buFont typeface="Arial" charset="0"/>
              <a:buNone/>
              <a:tabLst/>
              <a:defRPr/>
            </a:pPr>
            <a:endParaRPr lang="en-US" dirty="0">
              <a:latin typeface="+mn-lt"/>
            </a:endParaRPr>
          </a:p>
        </p:txBody>
      </p:sp>
      <p:sp>
        <p:nvSpPr>
          <p:cNvPr id="10" name="TextBox 9">
            <a:extLst>
              <a:ext uri="{FF2B5EF4-FFF2-40B4-BE49-F238E27FC236}">
                <a16:creationId xmlns:a16="http://schemas.microsoft.com/office/drawing/2014/main" id="{09E8CA31-007F-485C-A88C-D040783B4E94}"/>
              </a:ext>
            </a:extLst>
          </p:cNvPr>
          <p:cNvSpPr txBox="1"/>
          <p:nvPr/>
        </p:nvSpPr>
        <p:spPr>
          <a:xfrm>
            <a:off x="1583888" y="989702"/>
            <a:ext cx="3743631" cy="246221"/>
          </a:xfrm>
          <a:prstGeom prst="rect">
            <a:avLst/>
          </a:prstGeom>
          <a:noFill/>
        </p:spPr>
        <p:txBody>
          <a:bodyPr wrap="square" rtlCol="0">
            <a:spAutoFit/>
          </a:bodyPr>
          <a:lstStyle/>
          <a:p>
            <a:r>
              <a:rPr lang="en-US" sz="1000" b="1" dirty="0">
                <a:solidFill>
                  <a:schemeClr val="bg1"/>
                </a:solidFill>
              </a:rPr>
              <a:t>BROUGHT TO YOU BY OLD REPUBLIC TITLE INSURANCE CO.</a:t>
            </a:r>
          </a:p>
        </p:txBody>
      </p:sp>
    </p:spTree>
    <p:extLst>
      <p:ext uri="{BB962C8B-B14F-4D97-AF65-F5344CB8AC3E}">
        <p14:creationId xmlns:p14="http://schemas.microsoft.com/office/powerpoint/2010/main" val="2593804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857250"/>
          </a:xfrm>
        </p:spPr>
        <p:txBody>
          <a:bodyPr>
            <a:normAutofit/>
          </a:bodyPr>
          <a:lstStyle/>
          <a:p>
            <a:r>
              <a:rPr lang="en-US" sz="2800" b="1" dirty="0">
                <a:cs typeface="Arial" panose="020B0604020202020204" pitchFamily="34" charset="0"/>
              </a:rPr>
              <a:t>California Consumer Privacy Act</a:t>
            </a:r>
            <a:endParaRPr lang="en-US" sz="2800" dirty="0"/>
          </a:p>
        </p:txBody>
      </p:sp>
      <p:pic>
        <p:nvPicPr>
          <p:cNvPr id="7" name="Picture 6">
            <a:extLst>
              <a:ext uri="{FF2B5EF4-FFF2-40B4-BE49-F238E27FC236}">
                <a16:creationId xmlns:a16="http://schemas.microsoft.com/office/drawing/2014/main" id="{3CE5BA70-81EE-844E-B16A-F1E908C15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0534" y="201785"/>
            <a:ext cx="1951417" cy="2243154"/>
          </a:xfrm>
          <a:prstGeom prst="rect">
            <a:avLst/>
          </a:prstGeom>
        </p:spPr>
      </p:pic>
      <p:sp>
        <p:nvSpPr>
          <p:cNvPr id="9" name="Content Placeholder 4">
            <a:extLst>
              <a:ext uri="{FF2B5EF4-FFF2-40B4-BE49-F238E27FC236}">
                <a16:creationId xmlns:a16="http://schemas.microsoft.com/office/drawing/2014/main" id="{843A6DD2-2E97-CC4F-B14E-30E604BA9C89}"/>
              </a:ext>
            </a:extLst>
          </p:cNvPr>
          <p:cNvSpPr txBox="1">
            <a:spLocks/>
          </p:cNvSpPr>
          <p:nvPr/>
        </p:nvSpPr>
        <p:spPr bwMode="auto">
          <a:xfrm>
            <a:off x="60055" y="1516932"/>
            <a:ext cx="7229139" cy="2769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rmAutofit fontScale="55000" lnSpcReduction="20000"/>
          </a:bodyPr>
          <a:lstStyle>
            <a:lvl1pPr marL="166688" indent="-166688" algn="l" defTabSz="457200" rtl="0" eaLnBrk="1" fontAlgn="base" hangingPunct="1">
              <a:spcBef>
                <a:spcPct val="20000"/>
              </a:spcBef>
              <a:spcAft>
                <a:spcPct val="0"/>
              </a:spcAft>
              <a:buClr>
                <a:schemeClr val="tx2"/>
              </a:buClr>
              <a:buFont typeface="Arial" charset="0"/>
              <a:buChar char="•"/>
              <a:defRPr sz="2000" kern="1200">
                <a:solidFill>
                  <a:srgbClr val="717C7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Arial" charset="0"/>
              <a:buChar char="–"/>
              <a:defRPr sz="1800" kern="1200">
                <a:solidFill>
                  <a:srgbClr val="717C7D"/>
                </a:solidFill>
                <a:latin typeface="+mn-l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Arial" charset="0"/>
              <a:buChar char="•"/>
              <a:defRPr sz="1600" kern="1200">
                <a:solidFill>
                  <a:srgbClr val="717C7D"/>
                </a:solidFill>
                <a:latin typeface="+mn-lt"/>
                <a:ea typeface="ＭＳ Ｐゴシック" charset="0"/>
                <a:cs typeface="+mn-cs"/>
              </a:defRPr>
            </a:lvl3pPr>
            <a:lvl4pPr marL="1600200" indent="-228600" algn="l" defTabSz="457200" rtl="0" eaLnBrk="1" fontAlgn="base" hangingPunct="1">
              <a:spcBef>
                <a:spcPct val="20000"/>
              </a:spcBef>
              <a:spcAft>
                <a:spcPct val="0"/>
              </a:spcAft>
              <a:buClr>
                <a:schemeClr val="accent4"/>
              </a:buClr>
              <a:buFont typeface="Arial" charset="0"/>
              <a:buChar char="–"/>
              <a:defRPr sz="1400" kern="1200">
                <a:solidFill>
                  <a:srgbClr val="717C7D"/>
                </a:solidFill>
                <a:latin typeface="+mn-lt"/>
                <a:ea typeface="ＭＳ Ｐゴシック" charset="0"/>
                <a:cs typeface="+mn-cs"/>
              </a:defRPr>
            </a:lvl4pPr>
            <a:lvl5pPr marL="2057400" indent="-228600" algn="l" defTabSz="457200" rtl="0" eaLnBrk="1" fontAlgn="base" hangingPunct="1">
              <a:spcBef>
                <a:spcPct val="20000"/>
              </a:spcBef>
              <a:spcAft>
                <a:spcPct val="0"/>
              </a:spcAft>
              <a:buClr>
                <a:schemeClr val="accent6"/>
              </a:buClr>
              <a:buFont typeface="Arial" charset="0"/>
              <a:buChar char="»"/>
              <a:defRPr sz="1200" kern="1200">
                <a:solidFill>
                  <a:srgbClr val="717C7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lnSpc>
                <a:spcPct val="120000"/>
              </a:lnSpc>
              <a:buNone/>
            </a:pPr>
            <a:r>
              <a:rPr lang="en-US" sz="2900" b="1" dirty="0">
                <a:solidFill>
                  <a:schemeClr val="accent3">
                    <a:lumMod val="60000"/>
                    <a:lumOff val="40000"/>
                  </a:schemeClr>
                </a:solidFill>
              </a:rPr>
              <a:t>“Service provider” </a:t>
            </a:r>
            <a:r>
              <a:rPr lang="en-US" sz="2900" dirty="0"/>
              <a:t>processes information on behalf of a business and to which the business discloses a consumer's personal information for a business purpose pursuant to a written contract, </a:t>
            </a:r>
            <a:r>
              <a:rPr lang="en-US" sz="2900" b="1" dirty="0">
                <a:solidFill>
                  <a:schemeClr val="accent3">
                    <a:lumMod val="60000"/>
                    <a:lumOff val="40000"/>
                  </a:schemeClr>
                </a:solidFill>
              </a:rPr>
              <a:t>provided that the contract prohibits the entity receiving the information from retaining, using, or disclosing the personal information for any purpose other than for the specific purpose of performing the services specified in the contract for the business, or as otherwise permitted by this title</a:t>
            </a:r>
            <a:r>
              <a:rPr lang="en-US" sz="2900" b="1" dirty="0"/>
              <a:t>,</a:t>
            </a:r>
            <a:r>
              <a:rPr lang="en-US" sz="2900" dirty="0"/>
              <a:t> including retaining, using, or disclosing the personal information for a commercial purpose other than providing the services specified in the contract with the business.”</a:t>
            </a:r>
            <a:endParaRPr lang="en-US" sz="1800" dirty="0">
              <a:cs typeface="Arial" panose="020B0604020202020204" pitchFamily="34" charset="0"/>
            </a:endParaRPr>
          </a:p>
          <a:p>
            <a:pPr>
              <a:lnSpc>
                <a:spcPct val="170000"/>
              </a:lnSpc>
            </a:pPr>
            <a:endParaRPr lang="en-US" sz="1800" dirty="0">
              <a:cs typeface="Arial" panose="020B0604020202020204" pitchFamily="34" charset="0"/>
            </a:endParaRPr>
          </a:p>
          <a:p>
            <a:pPr>
              <a:lnSpc>
                <a:spcPct val="170000"/>
              </a:lnSpc>
            </a:pPr>
            <a:endParaRPr lang="en-US" dirty="0"/>
          </a:p>
          <a:p>
            <a:pPr>
              <a:lnSpc>
                <a:spcPct val="170000"/>
              </a:lnSpc>
            </a:pPr>
            <a:endParaRPr lang="en-US" dirty="0"/>
          </a:p>
        </p:txBody>
      </p:sp>
      <p:sp>
        <p:nvSpPr>
          <p:cNvPr id="10" name="Content Placeholder 4">
            <a:extLst>
              <a:ext uri="{FF2B5EF4-FFF2-40B4-BE49-F238E27FC236}">
                <a16:creationId xmlns:a16="http://schemas.microsoft.com/office/drawing/2014/main" id="{2F6D9EDD-C85A-8D4A-93D0-78C6568ED4A6}"/>
              </a:ext>
            </a:extLst>
          </p:cNvPr>
          <p:cNvSpPr txBox="1">
            <a:spLocks/>
          </p:cNvSpPr>
          <p:nvPr/>
        </p:nvSpPr>
        <p:spPr bwMode="auto">
          <a:xfrm>
            <a:off x="60055" y="857250"/>
            <a:ext cx="6750424" cy="65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166688" indent="-166688" algn="l" defTabSz="457200" rtl="0" eaLnBrk="1" fontAlgn="base" hangingPunct="1">
              <a:spcBef>
                <a:spcPct val="20000"/>
              </a:spcBef>
              <a:spcAft>
                <a:spcPct val="0"/>
              </a:spcAft>
              <a:buClr>
                <a:schemeClr val="tx2"/>
              </a:buClr>
              <a:buFont typeface="Arial" charset="0"/>
              <a:buChar char="•"/>
              <a:defRPr sz="2000" kern="1200">
                <a:solidFill>
                  <a:srgbClr val="717C7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Arial" charset="0"/>
              <a:buChar char="–"/>
              <a:defRPr sz="1800" kern="1200">
                <a:solidFill>
                  <a:srgbClr val="717C7D"/>
                </a:solidFill>
                <a:latin typeface="+mn-l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Arial" charset="0"/>
              <a:buChar char="•"/>
              <a:defRPr sz="1600" kern="1200">
                <a:solidFill>
                  <a:srgbClr val="717C7D"/>
                </a:solidFill>
                <a:latin typeface="+mn-lt"/>
                <a:ea typeface="ＭＳ Ｐゴシック" charset="0"/>
                <a:cs typeface="+mn-cs"/>
              </a:defRPr>
            </a:lvl3pPr>
            <a:lvl4pPr marL="1600200" indent="-228600" algn="l" defTabSz="457200" rtl="0" eaLnBrk="1" fontAlgn="base" hangingPunct="1">
              <a:spcBef>
                <a:spcPct val="20000"/>
              </a:spcBef>
              <a:spcAft>
                <a:spcPct val="0"/>
              </a:spcAft>
              <a:buClr>
                <a:schemeClr val="accent4"/>
              </a:buClr>
              <a:buFont typeface="Arial" charset="0"/>
              <a:buChar char="–"/>
              <a:defRPr sz="1400" kern="1200">
                <a:solidFill>
                  <a:srgbClr val="717C7D"/>
                </a:solidFill>
                <a:latin typeface="+mn-lt"/>
                <a:ea typeface="ＭＳ Ｐゴシック" charset="0"/>
                <a:cs typeface="+mn-cs"/>
              </a:defRPr>
            </a:lvl4pPr>
            <a:lvl5pPr marL="2057400" indent="-228600" algn="l" defTabSz="457200" rtl="0" eaLnBrk="1" fontAlgn="base" hangingPunct="1">
              <a:spcBef>
                <a:spcPct val="20000"/>
              </a:spcBef>
              <a:spcAft>
                <a:spcPct val="0"/>
              </a:spcAft>
              <a:buClr>
                <a:schemeClr val="accent6"/>
              </a:buClr>
              <a:buFont typeface="Arial" charset="0"/>
              <a:buChar char="»"/>
              <a:defRPr sz="1200" kern="1200">
                <a:solidFill>
                  <a:srgbClr val="717C7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lvl="0" indent="0" defTabSz="1066800">
              <a:spcBef>
                <a:spcPct val="0"/>
              </a:spcBef>
              <a:spcAft>
                <a:spcPct val="35000"/>
              </a:spcAft>
              <a:buNone/>
            </a:pPr>
            <a:r>
              <a:rPr lang="en-US" dirty="0"/>
              <a:t>Service Provider vs. Third Party Contracts</a:t>
            </a:r>
          </a:p>
        </p:txBody>
      </p:sp>
    </p:spTree>
    <p:extLst>
      <p:ext uri="{BB962C8B-B14F-4D97-AF65-F5344CB8AC3E}">
        <p14:creationId xmlns:p14="http://schemas.microsoft.com/office/powerpoint/2010/main" val="1798963232"/>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3035" y="1940442"/>
            <a:ext cx="2647507" cy="857250"/>
          </a:xfrm>
        </p:spPr>
        <p:txBody>
          <a:bodyPr>
            <a:normAutofit fontScale="90000"/>
          </a:bodyPr>
          <a:lstStyle/>
          <a:p>
            <a:r>
              <a:rPr lang="en-US" sz="2800" b="1" dirty="0">
                <a:cs typeface="Arial" panose="020B0604020202020204" pitchFamily="34" charset="0"/>
              </a:rPr>
              <a:t>California Consumer Privacy Act</a:t>
            </a:r>
            <a:endParaRPr lang="en-US" sz="2800" dirty="0"/>
          </a:p>
        </p:txBody>
      </p:sp>
      <p:pic>
        <p:nvPicPr>
          <p:cNvPr id="3" name="Picture 2">
            <a:extLst>
              <a:ext uri="{FF2B5EF4-FFF2-40B4-BE49-F238E27FC236}">
                <a16:creationId xmlns:a16="http://schemas.microsoft.com/office/drawing/2014/main" id="{4ACBDDFE-C65F-4943-99FA-955828936C60}"/>
              </a:ext>
            </a:extLst>
          </p:cNvPr>
          <p:cNvPicPr>
            <a:picLocks noChangeAspect="1"/>
          </p:cNvPicPr>
          <p:nvPr/>
        </p:nvPicPr>
        <p:blipFill>
          <a:blip r:embed="rId3"/>
          <a:stretch>
            <a:fillRect/>
          </a:stretch>
        </p:blipFill>
        <p:spPr>
          <a:xfrm>
            <a:off x="2141377" y="285750"/>
            <a:ext cx="7001047" cy="4573262"/>
          </a:xfrm>
          <a:prstGeom prst="rect">
            <a:avLst/>
          </a:prstGeom>
        </p:spPr>
      </p:pic>
    </p:spTree>
    <p:extLst>
      <p:ext uri="{BB962C8B-B14F-4D97-AF65-F5344CB8AC3E}">
        <p14:creationId xmlns:p14="http://schemas.microsoft.com/office/powerpoint/2010/main" val="2720200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857250"/>
          </a:xfrm>
        </p:spPr>
        <p:txBody>
          <a:bodyPr>
            <a:normAutofit/>
          </a:bodyPr>
          <a:lstStyle/>
          <a:p>
            <a:r>
              <a:rPr lang="en-US" sz="2800" b="1" dirty="0">
                <a:cs typeface="Arial" panose="020B0604020202020204" pitchFamily="34" charset="0"/>
              </a:rPr>
              <a:t>California Consumer Privacy Act- Litigation</a:t>
            </a:r>
            <a:endParaRPr lang="en-US" sz="2800" dirty="0"/>
          </a:p>
        </p:txBody>
      </p:sp>
      <p:sp>
        <p:nvSpPr>
          <p:cNvPr id="5" name="Content Placeholder 4"/>
          <p:cNvSpPr>
            <a:spLocks noGrp="1"/>
          </p:cNvSpPr>
          <p:nvPr>
            <p:ph sz="half" idx="1"/>
          </p:nvPr>
        </p:nvSpPr>
        <p:spPr>
          <a:xfrm>
            <a:off x="322049" y="1188839"/>
            <a:ext cx="7907551" cy="2765822"/>
          </a:xfrm>
        </p:spPr>
        <p:txBody>
          <a:bodyPr>
            <a:normAutofit fontScale="85000" lnSpcReduction="10000"/>
          </a:bodyPr>
          <a:lstStyle/>
          <a:p>
            <a:pPr marL="0" indent="0">
              <a:spcAft>
                <a:spcPts val="1200"/>
              </a:spcAft>
              <a:buNone/>
            </a:pPr>
            <a:r>
              <a:rPr lang="en-US" dirty="0"/>
              <a:t>California consumers can bring civil suits for </a:t>
            </a:r>
            <a:r>
              <a:rPr lang="en-US" b="1" dirty="0">
                <a:solidFill>
                  <a:schemeClr val="accent3">
                    <a:lumMod val="60000"/>
                    <a:lumOff val="40000"/>
                  </a:schemeClr>
                </a:solidFill>
              </a:rPr>
              <a:t>statutory damages</a:t>
            </a:r>
            <a:r>
              <a:rPr lang="en-US" dirty="0">
                <a:solidFill>
                  <a:schemeClr val="accent3">
                    <a:lumMod val="60000"/>
                    <a:lumOff val="40000"/>
                  </a:schemeClr>
                </a:solidFill>
              </a:rPr>
              <a:t> </a:t>
            </a:r>
            <a:r>
              <a:rPr lang="en-US" dirty="0"/>
              <a:t>after a data breach:</a:t>
            </a:r>
          </a:p>
          <a:p>
            <a:pPr marL="342900" indent="-342900">
              <a:spcAft>
                <a:spcPts val="1200"/>
              </a:spcAft>
              <a:buFont typeface="Arial" panose="020B0604020202020204" pitchFamily="34" charset="0"/>
              <a:buChar char="•"/>
            </a:pPr>
            <a:r>
              <a:rPr lang="en-US" sz="1800" dirty="0"/>
              <a:t>Can seek statutory damages of between $100 and $750 “per consumer per incident or actual damages, whichever is greater.” </a:t>
            </a:r>
          </a:p>
          <a:p>
            <a:pPr marL="342900" indent="-342900">
              <a:spcAft>
                <a:spcPts val="1200"/>
              </a:spcAft>
              <a:buFont typeface="Arial" panose="020B0604020202020204" pitchFamily="34" charset="0"/>
              <a:buChar char="•"/>
            </a:pPr>
            <a:r>
              <a:rPr lang="en-US" sz="1800" dirty="0"/>
              <a:t>No need to prove actual damages, a big shift for data breach litigation.</a:t>
            </a:r>
          </a:p>
          <a:p>
            <a:pPr marL="342900" indent="-342900">
              <a:spcAft>
                <a:spcPts val="1200"/>
              </a:spcAft>
              <a:buFont typeface="Arial" panose="020B0604020202020204" pitchFamily="34" charset="0"/>
              <a:buChar char="•"/>
            </a:pPr>
            <a:r>
              <a:rPr lang="en-US" sz="1800" dirty="0"/>
              <a:t>Data breach involves </a:t>
            </a:r>
            <a:r>
              <a:rPr lang="en-US" sz="1800" b="1" dirty="0"/>
              <a:t>narrower definition </a:t>
            </a:r>
            <a:r>
              <a:rPr lang="en-US" sz="1800" dirty="0"/>
              <a:t>of “personal information” - Name + SSN, DL Number, or CA ID card number; account, credit card, or debit card number, with password or code giving access to financial account; or medical or health insurance info.</a:t>
            </a:r>
            <a:endParaRPr lang="en-US" dirty="0"/>
          </a:p>
          <a:p>
            <a:pPr marL="0" indent="0">
              <a:buNone/>
            </a:pPr>
            <a:endParaRPr lang="en-US" dirty="0"/>
          </a:p>
          <a:p>
            <a:endParaRPr lang="en-US" dirty="0"/>
          </a:p>
        </p:txBody>
      </p:sp>
    </p:spTree>
    <p:extLst>
      <p:ext uri="{BB962C8B-B14F-4D97-AF65-F5344CB8AC3E}">
        <p14:creationId xmlns:p14="http://schemas.microsoft.com/office/powerpoint/2010/main" val="69070542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857250"/>
          </a:xfrm>
        </p:spPr>
        <p:txBody>
          <a:bodyPr>
            <a:normAutofit/>
          </a:bodyPr>
          <a:lstStyle/>
          <a:p>
            <a:r>
              <a:rPr lang="en-US" sz="2800" b="1" dirty="0">
                <a:cs typeface="Arial" panose="020B0604020202020204" pitchFamily="34" charset="0"/>
              </a:rPr>
              <a:t>California Privacy Rights Act</a:t>
            </a:r>
            <a:endParaRPr lang="en-US" sz="2800" dirty="0"/>
          </a:p>
        </p:txBody>
      </p:sp>
      <p:sp>
        <p:nvSpPr>
          <p:cNvPr id="5" name="Content Placeholder 4"/>
          <p:cNvSpPr>
            <a:spLocks noGrp="1"/>
          </p:cNvSpPr>
          <p:nvPr>
            <p:ph sz="half" idx="1"/>
          </p:nvPr>
        </p:nvSpPr>
        <p:spPr>
          <a:xfrm>
            <a:off x="233559" y="974987"/>
            <a:ext cx="7907551" cy="3427406"/>
          </a:xfrm>
        </p:spPr>
        <p:txBody>
          <a:bodyPr>
            <a:normAutofit fontScale="40000" lnSpcReduction="20000"/>
          </a:bodyPr>
          <a:lstStyle/>
          <a:p>
            <a:pPr marL="0" indent="0">
              <a:spcAft>
                <a:spcPts val="1200"/>
              </a:spcAft>
              <a:buNone/>
            </a:pPr>
            <a:r>
              <a:rPr lang="en-US" sz="3000" dirty="0"/>
              <a:t>California voters passed a ballot imitative in November to replace CCPA with the CPRA, which the legislature can not substantial change:</a:t>
            </a:r>
          </a:p>
          <a:p>
            <a:pPr marL="342900" indent="-342900">
              <a:spcAft>
                <a:spcPts val="1200"/>
              </a:spcAft>
              <a:buFont typeface="Arial" panose="020B0604020202020204" pitchFamily="34" charset="0"/>
              <a:buChar char="•"/>
            </a:pPr>
            <a:r>
              <a:rPr lang="en-US" sz="3000" dirty="0"/>
              <a:t>Effective January 1, 2023, but applies to any information collected on or after January 1, 2022</a:t>
            </a:r>
          </a:p>
          <a:p>
            <a:pPr marL="342900" indent="-342900">
              <a:spcAft>
                <a:spcPts val="1200"/>
              </a:spcAft>
              <a:buFont typeface="Arial" panose="020B0604020202020204" pitchFamily="34" charset="0"/>
              <a:buChar char="•"/>
            </a:pPr>
            <a:r>
              <a:rPr lang="en-US" sz="3000" dirty="0"/>
              <a:t>Removes 30-day right to cure</a:t>
            </a:r>
          </a:p>
          <a:p>
            <a:pPr marL="342900" indent="-342900">
              <a:spcAft>
                <a:spcPts val="1200"/>
              </a:spcAft>
              <a:buFont typeface="Arial" panose="020B0604020202020204" pitchFamily="34" charset="0"/>
              <a:buChar char="•"/>
            </a:pPr>
            <a:r>
              <a:rPr lang="en-US" sz="3000" dirty="0"/>
              <a:t>Reduces applicability to small business by increasing number of consumers from 50k to 100k</a:t>
            </a:r>
          </a:p>
          <a:p>
            <a:pPr marL="342900" indent="-342900">
              <a:spcAft>
                <a:spcPts val="1200"/>
              </a:spcAft>
              <a:buFont typeface="Arial" panose="020B0604020202020204" pitchFamily="34" charset="0"/>
              <a:buChar char="•"/>
            </a:pPr>
            <a:r>
              <a:rPr lang="en-US" sz="3000" dirty="0"/>
              <a:t>Expanded and modified “rights” and new category of “sensitive” information</a:t>
            </a:r>
          </a:p>
          <a:p>
            <a:pPr marL="342900" indent="-342900">
              <a:spcAft>
                <a:spcPts val="1200"/>
              </a:spcAft>
              <a:buFont typeface="Arial" panose="020B0604020202020204" pitchFamily="34" charset="0"/>
              <a:buChar char="•"/>
            </a:pPr>
            <a:r>
              <a:rPr lang="en-US" sz="3000" dirty="0"/>
              <a:t>Creates new regulatory enforcement authority</a:t>
            </a:r>
          </a:p>
          <a:p>
            <a:pPr marL="342900" indent="-342900">
              <a:spcAft>
                <a:spcPts val="1200"/>
              </a:spcAft>
              <a:buFont typeface="Arial" panose="020B0604020202020204" pitchFamily="34" charset="0"/>
              <a:buChar char="•"/>
            </a:pPr>
            <a:r>
              <a:rPr lang="en-US" sz="3000" dirty="0"/>
              <a:t>Disclosure of data retention time frame</a:t>
            </a:r>
          </a:p>
          <a:p>
            <a:pPr marL="342900" indent="-342900">
              <a:spcAft>
                <a:spcPts val="1200"/>
              </a:spcAft>
              <a:buFont typeface="Arial" panose="020B0604020202020204" pitchFamily="34" charset="0"/>
              <a:buChar char="•"/>
            </a:pPr>
            <a:r>
              <a:rPr lang="en-US" sz="3000" dirty="0"/>
              <a:t>Retains GLBA exemption</a:t>
            </a:r>
          </a:p>
          <a:p>
            <a:pPr marL="342900" indent="-342900">
              <a:spcAft>
                <a:spcPts val="1200"/>
              </a:spcAft>
              <a:buFont typeface="Arial" panose="020B0604020202020204" pitchFamily="34" charset="0"/>
              <a:buChar char="•"/>
            </a:pPr>
            <a:r>
              <a:rPr lang="en-US" sz="3000" dirty="0"/>
              <a:t>Extends employee and B2B exemptions to January 1, 2023</a:t>
            </a:r>
          </a:p>
          <a:p>
            <a:pPr marL="0" indent="0">
              <a:buNone/>
            </a:pPr>
            <a:endParaRPr lang="en-US" dirty="0"/>
          </a:p>
          <a:p>
            <a:endParaRPr lang="en-US" dirty="0"/>
          </a:p>
        </p:txBody>
      </p:sp>
    </p:spTree>
    <p:extLst>
      <p:ext uri="{BB962C8B-B14F-4D97-AF65-F5344CB8AC3E}">
        <p14:creationId xmlns:p14="http://schemas.microsoft.com/office/powerpoint/2010/main" val="2972519766"/>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857250"/>
          </a:xfrm>
        </p:spPr>
        <p:txBody>
          <a:bodyPr>
            <a:normAutofit fontScale="90000"/>
          </a:bodyPr>
          <a:lstStyle/>
          <a:p>
            <a:r>
              <a:rPr lang="en-US" sz="2800" b="1" dirty="0">
                <a:cs typeface="Arial" panose="020B0604020202020204" pitchFamily="34" charset="0"/>
              </a:rPr>
              <a:t>Preparing for CCPA/CPRA and Similar Regulations</a:t>
            </a:r>
            <a:endParaRPr lang="en-US" sz="2800" dirty="0"/>
          </a:p>
        </p:txBody>
      </p:sp>
      <p:sp>
        <p:nvSpPr>
          <p:cNvPr id="5" name="Content Placeholder 4"/>
          <p:cNvSpPr>
            <a:spLocks noGrp="1"/>
          </p:cNvSpPr>
          <p:nvPr>
            <p:ph sz="half" idx="1"/>
          </p:nvPr>
        </p:nvSpPr>
        <p:spPr>
          <a:xfrm>
            <a:off x="247085" y="1041534"/>
            <a:ext cx="8649829" cy="3060432"/>
          </a:xfrm>
        </p:spPr>
        <p:txBody>
          <a:bodyPr>
            <a:normAutofit fontScale="92500" lnSpcReduction="10000"/>
          </a:bodyPr>
          <a:lstStyle/>
          <a:p>
            <a:pPr marL="0" lvl="0" indent="0">
              <a:spcAft>
                <a:spcPts val="600"/>
              </a:spcAft>
              <a:buNone/>
            </a:pPr>
            <a:r>
              <a:rPr lang="en-US" sz="1400" b="1" dirty="0"/>
              <a:t>Determine law’s applicability</a:t>
            </a:r>
          </a:p>
          <a:p>
            <a:pPr marL="285750" lvl="0" indent="-285750">
              <a:spcAft>
                <a:spcPts val="600"/>
              </a:spcAft>
              <a:buFont typeface="Arial" panose="020B0604020202020204" pitchFamily="34" charset="0"/>
              <a:buChar char="•"/>
            </a:pPr>
            <a:r>
              <a:rPr lang="en-US" sz="1400" dirty="0"/>
              <a:t>Am I a covered business? </a:t>
            </a:r>
          </a:p>
          <a:p>
            <a:pPr marL="285750" lvl="0" indent="-285750">
              <a:spcAft>
                <a:spcPts val="600"/>
              </a:spcAft>
              <a:buFont typeface="Arial" panose="020B0604020202020204" pitchFamily="34" charset="0"/>
              <a:buChar char="•"/>
            </a:pPr>
            <a:r>
              <a:rPr lang="en-US" sz="1400" dirty="0"/>
              <a:t>Do I possess personal information covered by the law? </a:t>
            </a:r>
          </a:p>
          <a:p>
            <a:pPr marL="285750" lvl="0" indent="-285750">
              <a:spcAft>
                <a:spcPts val="600"/>
              </a:spcAft>
              <a:buFont typeface="Arial" panose="020B0604020202020204" pitchFamily="34" charset="0"/>
              <a:buChar char="•"/>
            </a:pPr>
            <a:r>
              <a:rPr lang="en-US" sz="1400" dirty="0"/>
              <a:t>Am I subject to partial or complete exemptions?</a:t>
            </a:r>
          </a:p>
          <a:p>
            <a:pPr marL="285750" lvl="0" indent="-285750">
              <a:spcAft>
                <a:spcPts val="600"/>
              </a:spcAft>
              <a:buFont typeface="Arial" panose="020B0604020202020204" pitchFamily="34" charset="0"/>
              <a:buChar char="•"/>
            </a:pPr>
            <a:endParaRPr lang="en-US" sz="1400" dirty="0"/>
          </a:p>
          <a:p>
            <a:pPr marL="0" lvl="0" indent="0">
              <a:spcAft>
                <a:spcPts val="600"/>
              </a:spcAft>
              <a:buNone/>
            </a:pPr>
            <a:r>
              <a:rPr lang="en-US" sz="1400" b="1" dirty="0"/>
              <a:t>Data mapping</a:t>
            </a:r>
            <a:r>
              <a:rPr lang="en-US" sz="1400" dirty="0"/>
              <a:t> </a:t>
            </a:r>
          </a:p>
          <a:p>
            <a:pPr marL="285750" lvl="0" indent="-285750">
              <a:spcAft>
                <a:spcPts val="600"/>
              </a:spcAft>
              <a:buFont typeface="Arial" panose="020B0604020202020204" pitchFamily="34" charset="0"/>
              <a:buChar char="•"/>
            </a:pPr>
            <a:r>
              <a:rPr lang="en-US" sz="1400" dirty="0"/>
              <a:t>What personal information do I collect? </a:t>
            </a:r>
          </a:p>
          <a:p>
            <a:pPr marL="285750" lvl="0" indent="-285750">
              <a:spcAft>
                <a:spcPts val="600"/>
              </a:spcAft>
              <a:buFont typeface="Arial" panose="020B0604020202020204" pitchFamily="34" charset="0"/>
              <a:buChar char="•"/>
            </a:pPr>
            <a:r>
              <a:rPr lang="en-US" sz="1400" dirty="0"/>
              <a:t>Where it is stored? Is it accessible if I have to modify or delete?</a:t>
            </a:r>
          </a:p>
          <a:p>
            <a:pPr marL="285750" lvl="0" indent="-285750">
              <a:spcAft>
                <a:spcPts val="600"/>
              </a:spcAft>
              <a:buFont typeface="Arial" panose="020B0604020202020204" pitchFamily="34" charset="0"/>
              <a:buChar char="•"/>
            </a:pPr>
            <a:r>
              <a:rPr lang="en-US" sz="1400" dirty="0"/>
              <a:t>For what purpose do I collect it? Do I use it for any other purpose?  </a:t>
            </a:r>
          </a:p>
          <a:p>
            <a:pPr marL="285750" lvl="0" indent="-285750">
              <a:spcAft>
                <a:spcPts val="600"/>
              </a:spcAft>
              <a:buFont typeface="Arial" panose="020B0604020202020204" pitchFamily="34" charset="0"/>
              <a:buChar char="•"/>
            </a:pPr>
            <a:r>
              <a:rPr lang="en-US" sz="1400" dirty="0"/>
              <a:t>Do I share the information with third parties or services providers? </a:t>
            </a:r>
          </a:p>
          <a:p>
            <a:pPr marL="0" indent="0">
              <a:buNone/>
            </a:pPr>
            <a:endParaRPr lang="en-US" dirty="0"/>
          </a:p>
          <a:p>
            <a:endParaRPr lang="en-US" dirty="0"/>
          </a:p>
        </p:txBody>
      </p:sp>
    </p:spTree>
    <p:extLst>
      <p:ext uri="{BB962C8B-B14F-4D97-AF65-F5344CB8AC3E}">
        <p14:creationId xmlns:p14="http://schemas.microsoft.com/office/powerpoint/2010/main" val="1522539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500"/>
                                        <p:tgtEl>
                                          <p:spTgt spid="5">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fade">
                                      <p:cBhvr>
                                        <p:cTn id="24" dur="500"/>
                                        <p:tgtEl>
                                          <p:spTgt spid="5">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fade">
                                      <p:cBhvr>
                                        <p:cTn id="27" dur="500"/>
                                        <p:tgtEl>
                                          <p:spTgt spid="5">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5">
                                            <p:txEl>
                                              <p:pRg st="8" end="8"/>
                                            </p:txEl>
                                          </p:spTgt>
                                        </p:tgtEl>
                                        <p:attrNameLst>
                                          <p:attrName>style.visibility</p:attrName>
                                        </p:attrNameLst>
                                      </p:cBhvr>
                                      <p:to>
                                        <p:strVal val="visible"/>
                                      </p:to>
                                    </p:set>
                                    <p:animEffect transition="in" filter="fade">
                                      <p:cBhvr>
                                        <p:cTn id="30" dur="500"/>
                                        <p:tgtEl>
                                          <p:spTgt spid="5">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5">
                                            <p:txEl>
                                              <p:pRg st="9" end="9"/>
                                            </p:txEl>
                                          </p:spTgt>
                                        </p:tgtEl>
                                        <p:attrNameLst>
                                          <p:attrName>style.visibility</p:attrName>
                                        </p:attrNameLst>
                                      </p:cBhvr>
                                      <p:to>
                                        <p:strVal val="visible"/>
                                      </p:to>
                                    </p:set>
                                    <p:animEffect transition="in" filter="fade">
                                      <p:cBhvr>
                                        <p:cTn id="33"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857250"/>
          </a:xfrm>
        </p:spPr>
        <p:txBody>
          <a:bodyPr>
            <a:normAutofit fontScale="90000"/>
          </a:bodyPr>
          <a:lstStyle/>
          <a:p>
            <a:r>
              <a:rPr lang="en-US" sz="2800" b="1" dirty="0">
                <a:cs typeface="Arial" panose="020B0604020202020204" pitchFamily="34" charset="0"/>
              </a:rPr>
              <a:t>Preparing for CCPA/CPRA and Similar Regulations</a:t>
            </a:r>
            <a:endParaRPr lang="en-US" sz="2800" dirty="0"/>
          </a:p>
        </p:txBody>
      </p:sp>
      <p:sp>
        <p:nvSpPr>
          <p:cNvPr id="5" name="Content Placeholder 4"/>
          <p:cNvSpPr>
            <a:spLocks noGrp="1"/>
          </p:cNvSpPr>
          <p:nvPr>
            <p:ph sz="half" idx="1"/>
          </p:nvPr>
        </p:nvSpPr>
        <p:spPr>
          <a:xfrm>
            <a:off x="247085" y="1041534"/>
            <a:ext cx="8649829" cy="3240010"/>
          </a:xfrm>
        </p:spPr>
        <p:txBody>
          <a:bodyPr>
            <a:normAutofit fontScale="85000" lnSpcReduction="20000"/>
          </a:bodyPr>
          <a:lstStyle/>
          <a:p>
            <a:pPr marL="0" lvl="0" indent="0">
              <a:spcAft>
                <a:spcPts val="600"/>
              </a:spcAft>
              <a:buNone/>
            </a:pPr>
            <a:r>
              <a:rPr lang="en-US" sz="1600" b="1" dirty="0"/>
              <a:t>Update disclosures</a:t>
            </a:r>
          </a:p>
          <a:p>
            <a:pPr marL="285750" lvl="0" indent="-285750">
              <a:spcAft>
                <a:spcPts val="600"/>
              </a:spcAft>
              <a:buFont typeface="Arial" panose="020B0604020202020204" pitchFamily="34" charset="0"/>
              <a:buChar char="•"/>
            </a:pPr>
            <a:r>
              <a:rPr lang="en-US" sz="1400" dirty="0"/>
              <a:t>Notice at collection</a:t>
            </a:r>
          </a:p>
          <a:p>
            <a:pPr marL="285750" lvl="0" indent="-285750">
              <a:spcAft>
                <a:spcPts val="600"/>
              </a:spcAft>
              <a:buFont typeface="Arial" panose="020B0604020202020204" pitchFamily="34" charset="0"/>
              <a:buChar char="•"/>
            </a:pPr>
            <a:r>
              <a:rPr lang="en-US" sz="1400" dirty="0"/>
              <a:t>Right to opt-out of the sale of personal information (Do Not Sell)</a:t>
            </a:r>
          </a:p>
          <a:p>
            <a:pPr marL="285750" lvl="0" indent="-285750">
              <a:spcAft>
                <a:spcPts val="600"/>
              </a:spcAft>
              <a:buFont typeface="Arial" panose="020B0604020202020204" pitchFamily="34" charset="0"/>
              <a:buChar char="•"/>
            </a:pPr>
            <a:r>
              <a:rPr lang="en-US" sz="1400" dirty="0"/>
              <a:t>Regarding incentives</a:t>
            </a:r>
          </a:p>
          <a:p>
            <a:pPr marL="285750" lvl="0" indent="-285750">
              <a:spcAft>
                <a:spcPts val="600"/>
              </a:spcAft>
              <a:buFont typeface="Arial" panose="020B0604020202020204" pitchFamily="34" charset="0"/>
              <a:buChar char="•"/>
            </a:pPr>
            <a:r>
              <a:rPr lang="en-US" sz="1400" dirty="0"/>
              <a:t>Privacy policy (listing privacy rights and how to exercise them)</a:t>
            </a:r>
          </a:p>
          <a:p>
            <a:pPr marL="285750" lvl="0" indent="-285750">
              <a:spcAft>
                <a:spcPts val="600"/>
              </a:spcAft>
              <a:buFont typeface="Arial" panose="020B0604020202020204" pitchFamily="34" charset="0"/>
              <a:buChar char="•"/>
            </a:pPr>
            <a:endParaRPr lang="en-US" sz="1400" dirty="0"/>
          </a:p>
          <a:p>
            <a:pPr marL="0" lvl="0" indent="0">
              <a:spcAft>
                <a:spcPts val="600"/>
              </a:spcAft>
              <a:buNone/>
            </a:pPr>
            <a:r>
              <a:rPr lang="en-US" sz="1600" b="1" dirty="0"/>
              <a:t>Develop operational compliance program</a:t>
            </a:r>
            <a:endParaRPr lang="en-US" sz="1600" dirty="0"/>
          </a:p>
          <a:p>
            <a:pPr marL="285750" lvl="0" indent="-285750">
              <a:spcAft>
                <a:spcPts val="600"/>
              </a:spcAft>
              <a:buFont typeface="Arial" panose="020B0604020202020204" pitchFamily="34" charset="0"/>
              <a:buChar char="•"/>
            </a:pPr>
            <a:r>
              <a:rPr lang="en-US" sz="1400" dirty="0"/>
              <a:t>Website and app notices</a:t>
            </a:r>
          </a:p>
          <a:p>
            <a:pPr marL="285750" lvl="0" indent="-285750">
              <a:spcAft>
                <a:spcPts val="600"/>
              </a:spcAft>
              <a:buFont typeface="Arial" panose="020B0604020202020204" pitchFamily="34" charset="0"/>
              <a:buChar char="•"/>
            </a:pPr>
            <a:r>
              <a:rPr lang="en-US" sz="1400" dirty="0"/>
              <a:t>Enable “do not sell” capabilities if selling data</a:t>
            </a:r>
          </a:p>
          <a:p>
            <a:pPr marL="285750" lvl="0" indent="-285750">
              <a:spcAft>
                <a:spcPts val="600"/>
              </a:spcAft>
              <a:buFont typeface="Arial" panose="020B0604020202020204" pitchFamily="34" charset="0"/>
              <a:buChar char="•"/>
            </a:pPr>
            <a:r>
              <a:rPr lang="en-US" sz="1400" dirty="0"/>
              <a:t>Develop consumer rights response process</a:t>
            </a:r>
          </a:p>
          <a:p>
            <a:pPr marL="285750" lvl="0" indent="-285750">
              <a:spcAft>
                <a:spcPts val="600"/>
              </a:spcAft>
              <a:buFont typeface="Arial" panose="020B0604020202020204" pitchFamily="34" charset="0"/>
              <a:buChar char="•"/>
            </a:pPr>
            <a:r>
              <a:rPr lang="en-US" sz="1400" dirty="0"/>
              <a:t>Set up multiple contact points for consumer requests</a:t>
            </a:r>
          </a:p>
          <a:p>
            <a:pPr marL="285750" lvl="0" indent="-285750">
              <a:spcAft>
                <a:spcPts val="600"/>
              </a:spcAft>
              <a:buFont typeface="Arial" panose="020B0604020202020204" pitchFamily="34" charset="0"/>
              <a:buChar char="•"/>
            </a:pPr>
            <a:r>
              <a:rPr lang="en-US" sz="1400" dirty="0"/>
              <a:t>Require training for all employees handling consumer requests</a:t>
            </a:r>
          </a:p>
          <a:p>
            <a:pPr marL="0" indent="0">
              <a:buNone/>
            </a:pPr>
            <a:endParaRPr lang="en-US" dirty="0"/>
          </a:p>
          <a:p>
            <a:endParaRPr lang="en-US" dirty="0"/>
          </a:p>
        </p:txBody>
      </p:sp>
    </p:spTree>
    <p:extLst>
      <p:ext uri="{BB962C8B-B14F-4D97-AF65-F5344CB8AC3E}">
        <p14:creationId xmlns:p14="http://schemas.microsoft.com/office/powerpoint/2010/main" val="207709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500"/>
                                        <p:tgtEl>
                                          <p:spTgt spid="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fade">
                                      <p:cBhvr>
                                        <p:cTn id="24" dur="500"/>
                                        <p:tgtEl>
                                          <p:spTgt spid="5">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fade">
                                      <p:cBhvr>
                                        <p:cTn id="27" dur="500"/>
                                        <p:tgtEl>
                                          <p:spTgt spid="5">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5">
                                            <p:txEl>
                                              <p:pRg st="8" end="8"/>
                                            </p:txEl>
                                          </p:spTgt>
                                        </p:tgtEl>
                                        <p:attrNameLst>
                                          <p:attrName>style.visibility</p:attrName>
                                        </p:attrNameLst>
                                      </p:cBhvr>
                                      <p:to>
                                        <p:strVal val="visible"/>
                                      </p:to>
                                    </p:set>
                                    <p:animEffect transition="in" filter="fade">
                                      <p:cBhvr>
                                        <p:cTn id="30" dur="500"/>
                                        <p:tgtEl>
                                          <p:spTgt spid="5">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5">
                                            <p:txEl>
                                              <p:pRg st="9" end="9"/>
                                            </p:txEl>
                                          </p:spTgt>
                                        </p:tgtEl>
                                        <p:attrNameLst>
                                          <p:attrName>style.visibility</p:attrName>
                                        </p:attrNameLst>
                                      </p:cBhvr>
                                      <p:to>
                                        <p:strVal val="visible"/>
                                      </p:to>
                                    </p:set>
                                    <p:animEffect transition="in" filter="fade">
                                      <p:cBhvr>
                                        <p:cTn id="33" dur="500"/>
                                        <p:tgtEl>
                                          <p:spTgt spid="5">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5">
                                            <p:txEl>
                                              <p:pRg st="10" end="10"/>
                                            </p:txEl>
                                          </p:spTgt>
                                        </p:tgtEl>
                                        <p:attrNameLst>
                                          <p:attrName>style.visibility</p:attrName>
                                        </p:attrNameLst>
                                      </p:cBhvr>
                                      <p:to>
                                        <p:strVal val="visible"/>
                                      </p:to>
                                    </p:set>
                                    <p:animEffect transition="in" filter="fade">
                                      <p:cBhvr>
                                        <p:cTn id="36" dur="500"/>
                                        <p:tgtEl>
                                          <p:spTgt spid="5">
                                            <p:txEl>
                                              <p:pRg st="10" end="1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5">
                                            <p:txEl>
                                              <p:pRg st="11" end="11"/>
                                            </p:txEl>
                                          </p:spTgt>
                                        </p:tgtEl>
                                        <p:attrNameLst>
                                          <p:attrName>style.visibility</p:attrName>
                                        </p:attrNameLst>
                                      </p:cBhvr>
                                      <p:to>
                                        <p:strVal val="visible"/>
                                      </p:to>
                                    </p:set>
                                    <p:animEffect transition="in" filter="fade">
                                      <p:cBhvr>
                                        <p:cTn id="39"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857250"/>
          </a:xfrm>
        </p:spPr>
        <p:txBody>
          <a:bodyPr>
            <a:normAutofit fontScale="90000"/>
          </a:bodyPr>
          <a:lstStyle/>
          <a:p>
            <a:r>
              <a:rPr lang="en-US" sz="2800" b="1" dirty="0">
                <a:cs typeface="Arial" panose="020B0604020202020204" pitchFamily="34" charset="0"/>
              </a:rPr>
              <a:t>Preparing for CCPA/CPRA and Similar Regulations</a:t>
            </a:r>
            <a:endParaRPr lang="en-US" sz="2800" dirty="0"/>
          </a:p>
        </p:txBody>
      </p:sp>
      <p:sp>
        <p:nvSpPr>
          <p:cNvPr id="5" name="Content Placeholder 4"/>
          <p:cNvSpPr>
            <a:spLocks noGrp="1"/>
          </p:cNvSpPr>
          <p:nvPr>
            <p:ph sz="half" idx="1"/>
          </p:nvPr>
        </p:nvSpPr>
        <p:spPr>
          <a:xfrm>
            <a:off x="247086" y="1041534"/>
            <a:ext cx="6928266" cy="2476217"/>
          </a:xfrm>
        </p:spPr>
        <p:txBody>
          <a:bodyPr>
            <a:normAutofit fontScale="77500" lnSpcReduction="20000"/>
          </a:bodyPr>
          <a:lstStyle/>
          <a:p>
            <a:pPr marL="0" lvl="0" indent="0">
              <a:spcAft>
                <a:spcPts val="600"/>
              </a:spcAft>
              <a:buNone/>
            </a:pPr>
            <a:r>
              <a:rPr lang="en-US" sz="1800" b="1" dirty="0"/>
              <a:t>Security practices and procedures</a:t>
            </a:r>
          </a:p>
          <a:p>
            <a:pPr marL="285750" lvl="0" indent="-285750">
              <a:spcAft>
                <a:spcPts val="600"/>
              </a:spcAft>
              <a:buFont typeface="Arial" panose="020B0604020202020204" pitchFamily="34" charset="0"/>
              <a:buChar char="•"/>
            </a:pPr>
            <a:r>
              <a:rPr lang="en-US" sz="1600" dirty="0"/>
              <a:t>Benchmark information security program against industry standards</a:t>
            </a:r>
          </a:p>
          <a:p>
            <a:pPr marL="285750" lvl="0" indent="-285750">
              <a:spcAft>
                <a:spcPts val="600"/>
              </a:spcAft>
              <a:buFont typeface="Arial" panose="020B0604020202020204" pitchFamily="34" charset="0"/>
              <a:buChar char="•"/>
            </a:pPr>
            <a:r>
              <a:rPr lang="en-US" sz="1600" dirty="0"/>
              <a:t>Create and test incident response plan</a:t>
            </a:r>
          </a:p>
          <a:p>
            <a:pPr marL="285750" lvl="0" indent="-285750">
              <a:spcAft>
                <a:spcPts val="600"/>
              </a:spcAft>
              <a:buFont typeface="Arial" panose="020B0604020202020204" pitchFamily="34" charset="0"/>
              <a:buChar char="•"/>
            </a:pPr>
            <a:endParaRPr lang="en-US" sz="1600" dirty="0"/>
          </a:p>
          <a:p>
            <a:pPr marL="0" lvl="0" indent="0">
              <a:spcAft>
                <a:spcPts val="600"/>
              </a:spcAft>
              <a:buNone/>
            </a:pPr>
            <a:r>
              <a:rPr lang="en-US" sz="1800" b="1" dirty="0"/>
              <a:t>Review third party contracts</a:t>
            </a:r>
            <a:endParaRPr lang="en-US" sz="1800" dirty="0"/>
          </a:p>
          <a:p>
            <a:pPr marL="285750" lvl="0" indent="-285750">
              <a:spcAft>
                <a:spcPts val="600"/>
              </a:spcAft>
              <a:buFont typeface="Arial" panose="020B0604020202020204" pitchFamily="34" charset="0"/>
              <a:buChar char="•"/>
            </a:pPr>
            <a:r>
              <a:rPr lang="en-US" sz="1600" dirty="0"/>
              <a:t>Do service provider contracts meet regulatory requirements? </a:t>
            </a:r>
          </a:p>
          <a:p>
            <a:pPr marL="285750" lvl="0" indent="-285750">
              <a:spcAft>
                <a:spcPts val="600"/>
              </a:spcAft>
              <a:buFont typeface="Arial" panose="020B0604020202020204" pitchFamily="34" charset="0"/>
              <a:buChar char="•"/>
            </a:pPr>
            <a:r>
              <a:rPr lang="en-US" sz="1600" dirty="0"/>
              <a:t>Do they restrict information use and prohibit sale of personal information? </a:t>
            </a:r>
          </a:p>
          <a:p>
            <a:pPr marL="285750" lvl="0" indent="-285750">
              <a:spcAft>
                <a:spcPts val="600"/>
              </a:spcAft>
              <a:buFont typeface="Arial" panose="020B0604020202020204" pitchFamily="34" charset="0"/>
              <a:buChar char="•"/>
            </a:pPr>
            <a:r>
              <a:rPr lang="en-US" sz="1600" dirty="0"/>
              <a:t>Do contracts require cooperation with consumer requests and compliance obligations? </a:t>
            </a:r>
          </a:p>
          <a:p>
            <a:pPr marL="0" indent="0">
              <a:buNone/>
            </a:pPr>
            <a:endParaRPr lang="en-US" dirty="0"/>
          </a:p>
          <a:p>
            <a:endParaRPr lang="en-US" dirty="0"/>
          </a:p>
        </p:txBody>
      </p:sp>
    </p:spTree>
    <p:extLst>
      <p:ext uri="{BB962C8B-B14F-4D97-AF65-F5344CB8AC3E}">
        <p14:creationId xmlns:p14="http://schemas.microsoft.com/office/powerpoint/2010/main" val="2346281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500"/>
                                        <p:tgtEl>
                                          <p:spTgt spid="5">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fade">
                                      <p:cBhvr>
                                        <p:cTn id="24" dur="500"/>
                                        <p:tgtEl>
                                          <p:spTgt spid="5">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fade">
                                      <p:cBhvr>
                                        <p:cTn id="2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85" y="2124014"/>
            <a:ext cx="8713830" cy="579437"/>
          </a:xfrm>
        </p:spPr>
        <p:txBody>
          <a:bodyPr>
            <a:normAutofit fontScale="90000"/>
          </a:bodyPr>
          <a:lstStyle/>
          <a:p>
            <a:r>
              <a:rPr lang="en-US" dirty="0"/>
              <a:t>Redaction: Pending Legislation and Best Practices</a:t>
            </a:r>
          </a:p>
        </p:txBody>
      </p:sp>
      <p:pic>
        <p:nvPicPr>
          <p:cNvPr id="4" name="Picture 11" descr="ALTA_LOGO_KO-White.png">
            <a:extLst>
              <a:ext uri="{FF2B5EF4-FFF2-40B4-BE49-F238E27FC236}">
                <a16:creationId xmlns:a16="http://schemas.microsoft.com/office/drawing/2014/main" id="{88B29C23-B1B8-46D1-80A5-6F70753F76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9734" y="4067194"/>
            <a:ext cx="198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1949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2918E-AD54-4546-A495-03560F1B3F46}"/>
              </a:ext>
            </a:extLst>
          </p:cNvPr>
          <p:cNvSpPr>
            <a:spLocks noGrp="1"/>
          </p:cNvSpPr>
          <p:nvPr>
            <p:ph type="title"/>
          </p:nvPr>
        </p:nvSpPr>
        <p:spPr>
          <a:xfrm>
            <a:off x="457200" y="295487"/>
            <a:ext cx="8229600" cy="586640"/>
          </a:xfrm>
        </p:spPr>
        <p:txBody>
          <a:bodyPr/>
          <a:lstStyle/>
          <a:p>
            <a:r>
              <a:rPr lang="en-US" dirty="0"/>
              <a:t>Redaction and Record Shielding	</a:t>
            </a:r>
          </a:p>
        </p:txBody>
      </p:sp>
      <p:sp>
        <p:nvSpPr>
          <p:cNvPr id="3" name="Content Placeholder 2">
            <a:extLst>
              <a:ext uri="{FF2B5EF4-FFF2-40B4-BE49-F238E27FC236}">
                <a16:creationId xmlns:a16="http://schemas.microsoft.com/office/drawing/2014/main" id="{2DA115DF-41DB-482A-9A91-FE2E8254956F}"/>
              </a:ext>
            </a:extLst>
          </p:cNvPr>
          <p:cNvSpPr>
            <a:spLocks noGrp="1"/>
          </p:cNvSpPr>
          <p:nvPr>
            <p:ph idx="1"/>
          </p:nvPr>
        </p:nvSpPr>
        <p:spPr>
          <a:xfrm>
            <a:off x="457200" y="1000114"/>
            <a:ext cx="8229600" cy="2955925"/>
          </a:xfrm>
        </p:spPr>
        <p:txBody>
          <a:bodyPr/>
          <a:lstStyle/>
          <a:p>
            <a:r>
              <a:rPr lang="en-US" sz="1800" dirty="0">
                <a:effectLst/>
                <a:latin typeface="Calibri" panose="020F0502020204030204" pitchFamily="34" charset="0"/>
                <a:ea typeface="Calibri" panose="020F0502020204030204" pitchFamily="34" charset="0"/>
              </a:rPr>
              <a:t>The title industry recognizes limiting access to certain personal information in government records can help protect the safety of at-risk groups. </a:t>
            </a:r>
          </a:p>
          <a:p>
            <a:pPr marL="0" indent="0">
              <a:buNone/>
            </a:pPr>
            <a:endParaRPr lang="en-US" sz="1800" dirty="0">
              <a:latin typeface="Calibri" panose="020F0502020204030204" pitchFamily="34" charset="0"/>
              <a:ea typeface="Calibri" panose="020F0502020204030204" pitchFamily="34" charset="0"/>
            </a:endParaRPr>
          </a:p>
          <a:p>
            <a:r>
              <a:rPr lang="en-US" sz="1600" dirty="0">
                <a:effectLst/>
                <a:latin typeface="Calibri" panose="020F0502020204030204" pitchFamily="34" charset="0"/>
                <a:ea typeface="Calibri" panose="020F0502020204030204" pitchFamily="34" charset="0"/>
              </a:rPr>
              <a:t>The title industry needs to be a leader in identifying thoughtful solutions that protect at-risk parties</a:t>
            </a:r>
            <a:r>
              <a:rPr lang="en-US" sz="1600" dirty="0">
                <a:latin typeface="Calibri" panose="020F0502020204030204" pitchFamily="34" charset="0"/>
                <a:ea typeface="Calibri" panose="020F0502020204030204" pitchFamily="34" charset="0"/>
              </a:rPr>
              <a:t>, without restricting the ability to buy, sell or refinance real estate. </a:t>
            </a:r>
          </a:p>
          <a:p>
            <a:pPr marL="0" indent="0">
              <a:buNone/>
            </a:pPr>
            <a:endParaRPr lang="en-US" sz="1600" dirty="0">
              <a:latin typeface="Calibri" panose="020F0502020204030204" pitchFamily="34" charset="0"/>
              <a:ea typeface="Calibri" panose="020F0502020204030204" pitchFamily="34" charset="0"/>
            </a:endParaRPr>
          </a:p>
          <a:p>
            <a:r>
              <a:rPr lang="en-US" sz="1600" dirty="0">
                <a:latin typeface="Calibri" panose="020F0502020204030204" pitchFamily="34" charset="0"/>
                <a:ea typeface="Calibri" panose="020F0502020204030204" pitchFamily="34" charset="0"/>
              </a:rPr>
              <a:t>The industry needs to prepare to accommodate process changes, knowing we can’t continue with the status quo.</a:t>
            </a:r>
            <a:endParaRPr lang="en-US"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6575191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2918E-AD54-4546-A495-03560F1B3F46}"/>
              </a:ext>
            </a:extLst>
          </p:cNvPr>
          <p:cNvSpPr>
            <a:spLocks noGrp="1"/>
          </p:cNvSpPr>
          <p:nvPr>
            <p:ph type="title"/>
          </p:nvPr>
        </p:nvSpPr>
        <p:spPr>
          <a:xfrm>
            <a:off x="457200" y="295487"/>
            <a:ext cx="8229600" cy="586640"/>
          </a:xfrm>
        </p:spPr>
        <p:txBody>
          <a:bodyPr/>
          <a:lstStyle/>
          <a:p>
            <a:r>
              <a:rPr lang="en-US" dirty="0"/>
              <a:t>Identifying Effective Solutions</a:t>
            </a:r>
          </a:p>
        </p:txBody>
      </p:sp>
      <p:sp>
        <p:nvSpPr>
          <p:cNvPr id="3" name="Content Placeholder 2">
            <a:extLst>
              <a:ext uri="{FF2B5EF4-FFF2-40B4-BE49-F238E27FC236}">
                <a16:creationId xmlns:a16="http://schemas.microsoft.com/office/drawing/2014/main" id="{2DA115DF-41DB-482A-9A91-FE2E8254956F}"/>
              </a:ext>
            </a:extLst>
          </p:cNvPr>
          <p:cNvSpPr>
            <a:spLocks noGrp="1"/>
          </p:cNvSpPr>
          <p:nvPr>
            <p:ph idx="1"/>
          </p:nvPr>
        </p:nvSpPr>
        <p:spPr>
          <a:xfrm>
            <a:off x="457200" y="882127"/>
            <a:ext cx="8229600" cy="3343286"/>
          </a:xfrm>
        </p:spPr>
        <p:txBody>
          <a:bodyPr/>
          <a:lstStyle/>
          <a:p>
            <a:pPr marL="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The best way to shield sensitive information is to limit who has access to the protected data, without removing or altering vital public records.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Effective state programs have taken one of two approaches:</a:t>
            </a:r>
          </a:p>
          <a:p>
            <a:pPr marL="342900" marR="0" lvl="0" indent="-342900">
              <a:lnSpc>
                <a:spcPct val="107000"/>
              </a:lnSpc>
              <a:spcBef>
                <a:spcPts val="0"/>
              </a:spcBef>
              <a:spcAft>
                <a:spcPts val="0"/>
              </a:spcAft>
              <a:buFont typeface="+mj-lt"/>
              <a:buAutoNum type="arabicPeriod"/>
            </a:pPr>
            <a:r>
              <a:rPr lang="en-US" sz="1400" dirty="0">
                <a:effectLst/>
                <a:latin typeface="Calibri" panose="020F0502020204030204" pitchFamily="34" charset="0"/>
                <a:ea typeface="Calibri" panose="020F0502020204030204" pitchFamily="34" charset="0"/>
                <a:cs typeface="Times New Roman" panose="02020603050405020304" pitchFamily="18" charset="0"/>
              </a:rPr>
              <a:t>In </a:t>
            </a:r>
            <a:r>
              <a:rPr lang="en-US" sz="14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Arizona</a:t>
            </a:r>
            <a:r>
              <a:rPr lang="en-US" sz="1400" dirty="0">
                <a:effectLst/>
                <a:latin typeface="Calibri" panose="020F0502020204030204" pitchFamily="34" charset="0"/>
                <a:ea typeface="Calibri" panose="020F0502020204030204" pitchFamily="34" charset="0"/>
                <a:cs typeface="Times New Roman" panose="02020603050405020304" pitchFamily="18" charset="0"/>
              </a:rPr>
              <a:t>, an eligible person files an affidavit with the court to prohibit the general public from accessing personal information. If approved by the court, an order is issued directing the clerk to prohibit public access to the information. The prohibition on public access expires after a period of time, generally 4-6 years. Access for real estate/title professionals is available.       </a:t>
            </a:r>
          </a:p>
          <a:p>
            <a:pPr marL="342900" marR="0" lvl="0" indent="-342900">
              <a:lnSpc>
                <a:spcPct val="107000"/>
              </a:lnSpc>
              <a:spcBef>
                <a:spcPts val="0"/>
              </a:spcBef>
              <a:spcAft>
                <a:spcPts val="800"/>
              </a:spcAft>
              <a:buFont typeface="+mj-lt"/>
              <a:buAutoNum type="arabicPeriod"/>
            </a:pPr>
            <a:r>
              <a:rPr lang="en-US" sz="1400" dirty="0">
                <a:effectLst/>
                <a:latin typeface="Calibri" panose="020F0502020204030204" pitchFamily="34" charset="0"/>
                <a:ea typeface="Calibri" panose="020F0502020204030204" pitchFamily="34" charset="0"/>
                <a:cs typeface="Times New Roman" panose="02020603050405020304" pitchFamily="18" charset="0"/>
              </a:rPr>
              <a:t>In </a:t>
            </a:r>
            <a:r>
              <a:rPr lang="en-US" sz="14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Minnesota</a:t>
            </a:r>
            <a:r>
              <a:rPr lang="en-US" sz="1400" dirty="0">
                <a:effectLst/>
                <a:latin typeface="Calibri" panose="020F0502020204030204" pitchFamily="34" charset="0"/>
                <a:ea typeface="Calibri" panose="020F0502020204030204" pitchFamily="34" charset="0"/>
                <a:cs typeface="Times New Roman" panose="02020603050405020304" pitchFamily="18" charset="0"/>
              </a:rPr>
              <a:t>, an eligible person files an application with a state agency, usually the Attorney General or Secretary of State, to certify eligibility for the program. Once certified, a participant may file a notice to prohibit public access to government records containing personal information. Access for real estate/title professionals is available. </a:t>
            </a:r>
          </a:p>
        </p:txBody>
      </p:sp>
    </p:spTree>
    <p:extLst>
      <p:ext uri="{BB962C8B-B14F-4D97-AF65-F5344CB8AC3E}">
        <p14:creationId xmlns:p14="http://schemas.microsoft.com/office/powerpoint/2010/main" val="1184910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23EBCE9-AB63-8F48-B929-7B1393549DE7}"/>
              </a:ext>
            </a:extLst>
          </p:cNvPr>
          <p:cNvSpPr>
            <a:spLocks noGrp="1"/>
          </p:cNvSpPr>
          <p:nvPr>
            <p:ph type="title"/>
          </p:nvPr>
        </p:nvSpPr>
        <p:spPr>
          <a:xfrm>
            <a:off x="457200" y="-175568"/>
            <a:ext cx="8229600" cy="857250"/>
          </a:xfrm>
        </p:spPr>
        <p:txBody>
          <a:bodyPr/>
          <a:lstStyle/>
          <a:p>
            <a:r>
              <a:rPr lang="en-US" dirty="0"/>
              <a:t>Privacy in the Data Economy</a:t>
            </a:r>
          </a:p>
        </p:txBody>
      </p:sp>
      <p:pic>
        <p:nvPicPr>
          <p:cNvPr id="4" name="Picture 3">
            <a:extLst>
              <a:ext uri="{FF2B5EF4-FFF2-40B4-BE49-F238E27FC236}">
                <a16:creationId xmlns:a16="http://schemas.microsoft.com/office/drawing/2014/main" id="{4EA2FEFC-EC71-4511-BA32-0CD5039CB1B8}"/>
              </a:ext>
            </a:extLst>
          </p:cNvPr>
          <p:cNvPicPr>
            <a:picLocks noChangeAspect="1"/>
          </p:cNvPicPr>
          <p:nvPr/>
        </p:nvPicPr>
        <p:blipFill>
          <a:blip r:embed="rId3"/>
          <a:stretch>
            <a:fillRect/>
          </a:stretch>
        </p:blipFill>
        <p:spPr>
          <a:xfrm>
            <a:off x="457200" y="727336"/>
            <a:ext cx="7852611" cy="3688828"/>
          </a:xfrm>
          <a:prstGeom prst="rect">
            <a:avLst/>
          </a:prstGeom>
        </p:spPr>
      </p:pic>
    </p:spTree>
    <p:extLst>
      <p:ext uri="{BB962C8B-B14F-4D97-AF65-F5344CB8AC3E}">
        <p14:creationId xmlns:p14="http://schemas.microsoft.com/office/powerpoint/2010/main" val="40012073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2918E-AD54-4546-A495-03560F1B3F46}"/>
              </a:ext>
            </a:extLst>
          </p:cNvPr>
          <p:cNvSpPr>
            <a:spLocks noGrp="1"/>
          </p:cNvSpPr>
          <p:nvPr>
            <p:ph type="title"/>
          </p:nvPr>
        </p:nvSpPr>
        <p:spPr>
          <a:xfrm>
            <a:off x="457200" y="295487"/>
            <a:ext cx="8229600" cy="449307"/>
          </a:xfrm>
        </p:spPr>
        <p:txBody>
          <a:bodyPr/>
          <a:lstStyle/>
          <a:p>
            <a:r>
              <a:rPr lang="en-US" dirty="0"/>
              <a:t>Creating Best Practices for Implementation </a:t>
            </a:r>
          </a:p>
        </p:txBody>
      </p:sp>
      <p:sp>
        <p:nvSpPr>
          <p:cNvPr id="3" name="Content Placeholder 2">
            <a:extLst>
              <a:ext uri="{FF2B5EF4-FFF2-40B4-BE49-F238E27FC236}">
                <a16:creationId xmlns:a16="http://schemas.microsoft.com/office/drawing/2014/main" id="{2DA115DF-41DB-482A-9A91-FE2E8254956F}"/>
              </a:ext>
            </a:extLst>
          </p:cNvPr>
          <p:cNvSpPr>
            <a:spLocks noGrp="1"/>
          </p:cNvSpPr>
          <p:nvPr>
            <p:ph idx="1"/>
          </p:nvPr>
        </p:nvSpPr>
        <p:spPr>
          <a:xfrm>
            <a:off x="206477" y="678427"/>
            <a:ext cx="8480323" cy="4262284"/>
          </a:xfrm>
        </p:spPr>
        <p:txBody>
          <a:bodyPr/>
          <a:lstStyle/>
          <a:p>
            <a:pPr marL="342900" marR="0" lvl="0" indent="-342900">
              <a:lnSpc>
                <a:spcPct val="107000"/>
              </a:lnSpc>
              <a:spcBef>
                <a:spcPts val="0"/>
              </a:spcBef>
              <a:spcAft>
                <a:spcPts val="0"/>
              </a:spcAft>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Calibri" panose="020F0502020204030204" pitchFamily="34" charset="0"/>
              </a:rPr>
              <a:t>Permissioned access should be available to:</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Calibri" panose="020F0502020204030204" pitchFamily="34" charset="0"/>
              </a:rPr>
              <a:t>Someone with a signed release from the protected individual or court order;</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Calibri" panose="020F0502020204030204" pitchFamily="34" charset="0"/>
              </a:rPr>
              <a:t>Licensed professionals with existing consumer privacy/confidentiality requirements (attorneys, title professionals, assessors, etc.);</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Calibri" panose="020F0502020204030204" pitchFamily="34" charset="0"/>
              </a:rPr>
              <a:t>Licensed entities with a signed confidentiality agreement with a government entity.</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1200"/>
              </a:spcBef>
              <a:spcAft>
                <a:spcPts val="0"/>
              </a:spcAft>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Calibri" panose="020F0502020204030204" pitchFamily="34" charset="0"/>
              </a:rPr>
              <a:t>State-wide uniform standards and processes must be followed to ensure all records pertaining to an individual are properly shielded.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6000"/>
              </a:lnSpc>
              <a:spcBef>
                <a:spcPts val="0"/>
              </a:spcBef>
              <a:spcAft>
                <a:spcPts val="0"/>
              </a:spcAft>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Calibri" panose="020F0502020204030204" pitchFamily="34" charset="0"/>
              </a:rPr>
              <a:t>The general index must not shield or redact the full combination of name and address. Records must be discoverable within the public records index, which should include a flag indicating that the document has been shielded.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Calibri" panose="020F0502020204030204" pitchFamily="34" charset="0"/>
              </a:rPr>
              <a:t>Shielding requests should be time limited to minimize long-term impact on the real estate conveyancing system and ensure the continued accuracy of the public records. A renewal request can be submitted every four to six years.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Calibri" panose="020F0502020204030204" pitchFamily="34" charset="0"/>
              </a:rPr>
              <a:t>A process for record restoration must exist to facilitate real estate transactions and transfers, or administration of a will.</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Calibri" panose="020F0502020204030204" pitchFamily="34" charset="0"/>
              </a:rPr>
              <a:t>Authorized access to shielded government records should be available electronically, as well as in-person, to allow for social distancing measures and, absent a public health necessity, to accommodate access for non-local authorized parties.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Calibri" panose="020F0502020204030204" pitchFamily="34" charset="0"/>
              </a:rPr>
              <a:t>Government entities and third parties should maintain robust records to track and log access of shielded records.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95469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7085" y="124499"/>
            <a:ext cx="8229600" cy="796413"/>
          </a:xfrm>
        </p:spPr>
        <p:txBody>
          <a:bodyPr>
            <a:normAutofit/>
          </a:bodyPr>
          <a:lstStyle/>
          <a:p>
            <a:r>
              <a:rPr lang="en-US" sz="2800" b="1" dirty="0">
                <a:cs typeface="Arial" panose="020B0604020202020204" pitchFamily="34" charset="0"/>
              </a:rPr>
              <a:t>State and Federal Legislative Activity</a:t>
            </a:r>
            <a:endParaRPr lang="en-US" sz="2800" dirty="0"/>
          </a:p>
        </p:txBody>
      </p:sp>
      <p:sp>
        <p:nvSpPr>
          <p:cNvPr id="5" name="Content Placeholder 4"/>
          <p:cNvSpPr>
            <a:spLocks noGrp="1"/>
          </p:cNvSpPr>
          <p:nvPr>
            <p:ph sz="half" idx="1"/>
          </p:nvPr>
        </p:nvSpPr>
        <p:spPr>
          <a:xfrm>
            <a:off x="247085" y="1041534"/>
            <a:ext cx="8649829" cy="3060432"/>
          </a:xfrm>
        </p:spPr>
        <p:txBody>
          <a:bodyPr>
            <a:normAutofit/>
          </a:bodyPr>
          <a:lstStyle/>
          <a:p>
            <a:pPr marL="0" indent="0">
              <a:buNone/>
            </a:pPr>
            <a:endParaRPr lang="en-US" dirty="0"/>
          </a:p>
          <a:p>
            <a:endParaRPr lang="en-US" dirty="0"/>
          </a:p>
        </p:txBody>
      </p:sp>
      <p:sp>
        <p:nvSpPr>
          <p:cNvPr id="6" name="Content Placeholder 2">
            <a:extLst>
              <a:ext uri="{FF2B5EF4-FFF2-40B4-BE49-F238E27FC236}">
                <a16:creationId xmlns:a16="http://schemas.microsoft.com/office/drawing/2014/main" id="{8864813C-EB56-4B32-8ACD-4E0E520ED9EA}"/>
              </a:ext>
            </a:extLst>
          </p:cNvPr>
          <p:cNvSpPr txBox="1">
            <a:spLocks/>
          </p:cNvSpPr>
          <p:nvPr/>
        </p:nvSpPr>
        <p:spPr bwMode="auto">
          <a:xfrm>
            <a:off x="612058" y="1356852"/>
            <a:ext cx="7713407" cy="2745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166688" indent="-166688" algn="l" defTabSz="457200" rtl="0" eaLnBrk="1" fontAlgn="base" hangingPunct="1">
              <a:spcBef>
                <a:spcPct val="20000"/>
              </a:spcBef>
              <a:spcAft>
                <a:spcPct val="0"/>
              </a:spcAft>
              <a:buClr>
                <a:schemeClr val="tx2"/>
              </a:buClr>
              <a:buFont typeface="Arial" charset="0"/>
              <a:buChar char="•"/>
              <a:defRPr sz="2000" kern="1200">
                <a:solidFill>
                  <a:srgbClr val="717C7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Arial" charset="0"/>
              <a:buChar char="–"/>
              <a:defRPr sz="1800" kern="1200">
                <a:solidFill>
                  <a:srgbClr val="717C7D"/>
                </a:solidFill>
                <a:latin typeface="+mn-l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Arial" charset="0"/>
              <a:buChar char="•"/>
              <a:defRPr sz="1600" kern="1200">
                <a:solidFill>
                  <a:srgbClr val="717C7D"/>
                </a:solidFill>
                <a:latin typeface="+mn-lt"/>
                <a:ea typeface="ＭＳ Ｐゴシック" charset="0"/>
                <a:cs typeface="+mn-cs"/>
              </a:defRPr>
            </a:lvl3pPr>
            <a:lvl4pPr marL="1600200" indent="-228600" algn="l" defTabSz="457200" rtl="0" eaLnBrk="1" fontAlgn="base" hangingPunct="1">
              <a:spcBef>
                <a:spcPct val="20000"/>
              </a:spcBef>
              <a:spcAft>
                <a:spcPct val="0"/>
              </a:spcAft>
              <a:buClr>
                <a:schemeClr val="accent4"/>
              </a:buClr>
              <a:buFont typeface="Arial" charset="0"/>
              <a:buChar char="–"/>
              <a:defRPr sz="1400" kern="1200">
                <a:solidFill>
                  <a:srgbClr val="717C7D"/>
                </a:solidFill>
                <a:latin typeface="+mn-lt"/>
                <a:ea typeface="ＭＳ Ｐゴシック" charset="0"/>
                <a:cs typeface="+mn-cs"/>
              </a:defRPr>
            </a:lvl4pPr>
            <a:lvl5pPr marL="2057400" indent="-228600" algn="l" defTabSz="457200" rtl="0" eaLnBrk="1" fontAlgn="base" hangingPunct="1">
              <a:spcBef>
                <a:spcPct val="20000"/>
              </a:spcBef>
              <a:spcAft>
                <a:spcPct val="0"/>
              </a:spcAft>
              <a:buClr>
                <a:schemeClr val="accent6"/>
              </a:buClr>
              <a:buFont typeface="Arial" charset="0"/>
              <a:buChar char="»"/>
              <a:defRPr sz="1200" kern="1200">
                <a:solidFill>
                  <a:srgbClr val="717C7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342900" indent="-342900">
              <a:lnSpc>
                <a:spcPct val="107000"/>
              </a:lnSpc>
              <a:spcBef>
                <a:spcPts val="0"/>
              </a:spcBef>
              <a:spcAft>
                <a:spcPts val="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Calibri" panose="020F0502020204030204" pitchFamily="34" charset="0"/>
              </a:rPr>
              <a:t>Congressional Activity: Daniel’s Law, the Judicial Security and Privacy Act of 2020 (S. 4711 and H.R. 8591)</a:t>
            </a:r>
          </a:p>
          <a:p>
            <a:pPr marL="0" indent="0">
              <a:lnSpc>
                <a:spcPct val="107000"/>
              </a:lnSpc>
              <a:spcBef>
                <a:spcPts val="0"/>
              </a:spcBef>
              <a:spcAft>
                <a:spcPts val="0"/>
              </a:spcAft>
              <a:buNone/>
            </a:pPr>
            <a:endParaRPr lang="en-US" dirty="0">
              <a:latin typeface="Calibri" panose="020F0502020204030204" pitchFamily="34" charset="0"/>
              <a:ea typeface="Calibri" panose="020F0502020204030204" pitchFamily="34" charset="0"/>
              <a:cs typeface="Calibri" panose="020F0502020204030204" pitchFamily="34" charset="0"/>
            </a:endParaRPr>
          </a:p>
          <a:p>
            <a:pPr marL="342900" indent="-342900">
              <a:lnSpc>
                <a:spcPct val="107000"/>
              </a:lnSpc>
              <a:spcBef>
                <a:spcPts val="0"/>
              </a:spcBef>
              <a:spcAft>
                <a:spcPts val="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Calibri" panose="020F0502020204030204" pitchFamily="34" charset="0"/>
              </a:rPr>
              <a:t>Increasing State Activity</a:t>
            </a:r>
          </a:p>
          <a:p>
            <a:pPr marL="919162" lvl="1" indent="-342900">
              <a:lnSpc>
                <a:spcPct val="107000"/>
              </a:lnSpc>
              <a:spcBef>
                <a:spcPts val="0"/>
              </a:spcBef>
              <a:spcAft>
                <a:spcPts val="0"/>
              </a:spcAft>
              <a:buFont typeface="Symbol" panose="05050102010706020507" pitchFamily="18" charset="2"/>
              <a:buChar char=""/>
            </a:pPr>
            <a:r>
              <a:rPr lang="en-US" sz="2000" dirty="0">
                <a:latin typeface="Calibri" panose="020F0502020204030204" pitchFamily="34" charset="0"/>
                <a:ea typeface="Calibri" panose="020F0502020204030204" pitchFamily="34" charset="0"/>
                <a:cs typeface="Calibri" panose="020F0502020204030204" pitchFamily="34" charset="0"/>
              </a:rPr>
              <a:t>New Jersey</a:t>
            </a:r>
          </a:p>
          <a:p>
            <a:pPr marL="919162" lvl="1" indent="-342900">
              <a:lnSpc>
                <a:spcPct val="107000"/>
              </a:lnSpc>
              <a:spcBef>
                <a:spcPts val="0"/>
              </a:spcBef>
              <a:spcAft>
                <a:spcPts val="0"/>
              </a:spcAft>
              <a:buFont typeface="Symbol" panose="05050102010706020507" pitchFamily="18" charset="2"/>
              <a:buChar char=""/>
            </a:pPr>
            <a:r>
              <a:rPr lang="en-US" sz="2000" dirty="0">
                <a:latin typeface="Calibri" panose="020F0502020204030204" pitchFamily="34" charset="0"/>
                <a:ea typeface="Calibri" panose="020F0502020204030204" pitchFamily="34" charset="0"/>
                <a:cs typeface="Calibri" panose="020F0502020204030204" pitchFamily="34" charset="0"/>
              </a:rPr>
              <a:t>Florida</a:t>
            </a:r>
          </a:p>
          <a:p>
            <a:pPr marL="919162" lvl="1" indent="-342900">
              <a:lnSpc>
                <a:spcPct val="107000"/>
              </a:lnSpc>
              <a:spcBef>
                <a:spcPts val="0"/>
              </a:spcBef>
              <a:spcAft>
                <a:spcPts val="0"/>
              </a:spcAft>
              <a:buFont typeface="Symbol" panose="05050102010706020507" pitchFamily="18" charset="2"/>
              <a:buChar char=""/>
            </a:pPr>
            <a:r>
              <a:rPr lang="en-US" sz="2000" dirty="0">
                <a:latin typeface="Calibri" panose="020F0502020204030204" pitchFamily="34" charset="0"/>
                <a:ea typeface="Calibri" panose="020F0502020204030204" pitchFamily="34" charset="0"/>
                <a:cs typeface="Calibri" panose="020F0502020204030204" pitchFamily="34" charset="0"/>
              </a:rPr>
              <a:t>Ohio</a:t>
            </a:r>
          </a:p>
          <a:p>
            <a:pPr marL="342900" indent="-342900">
              <a:lnSpc>
                <a:spcPct val="107000"/>
              </a:lnSpc>
              <a:spcBef>
                <a:spcPts val="0"/>
              </a:spcBef>
              <a:spcAft>
                <a:spcPts val="0"/>
              </a:spcAft>
              <a:buFont typeface="Symbol" panose="05050102010706020507" pitchFamily="18" charset="2"/>
              <a:buChar char=""/>
            </a:pPr>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7069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A8494-CFF5-48FA-9CED-9B2AF4C817BC}"/>
              </a:ext>
            </a:extLst>
          </p:cNvPr>
          <p:cNvSpPr>
            <a:spLocks noGrp="1"/>
          </p:cNvSpPr>
          <p:nvPr>
            <p:ph type="title"/>
          </p:nvPr>
        </p:nvSpPr>
        <p:spPr/>
        <p:txBody>
          <a:bodyPr/>
          <a:lstStyle/>
          <a:p>
            <a:endParaRPr lang="en-US" dirty="0"/>
          </a:p>
        </p:txBody>
      </p:sp>
      <p:pic>
        <p:nvPicPr>
          <p:cNvPr id="1026" name="Picture 2" descr="Image result for What do customers want">
            <a:extLst>
              <a:ext uri="{FF2B5EF4-FFF2-40B4-BE49-F238E27FC236}">
                <a16:creationId xmlns:a16="http://schemas.microsoft.com/office/drawing/2014/main" id="{47D51087-5434-426E-A81D-02C9AF6694A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3222" y="23572"/>
            <a:ext cx="9353508" cy="5119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9988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85" y="896588"/>
            <a:ext cx="8713830" cy="1021556"/>
          </a:xfrm>
        </p:spPr>
        <p:txBody>
          <a:bodyPr>
            <a:normAutofit fontScale="90000"/>
          </a:bodyPr>
          <a:lstStyle/>
          <a:p>
            <a:pPr lvl="0"/>
            <a:r>
              <a:rPr lang="en-US" dirty="0"/>
              <a:t>Thank You</a:t>
            </a:r>
            <a:br>
              <a:rPr lang="en-US" dirty="0"/>
            </a:br>
            <a:br>
              <a:rPr lang="en-US" dirty="0"/>
            </a:br>
            <a:r>
              <a:rPr lang="en-US" sz="2000" dirty="0"/>
              <a:t>Elizabeth Reilly – </a:t>
            </a:r>
            <a:r>
              <a:rPr lang="en-US" sz="2000" dirty="0" err="1"/>
              <a:t>elizabeth.reilly@fnf.com</a:t>
            </a:r>
            <a:br>
              <a:rPr lang="en-US" sz="2000" dirty="0"/>
            </a:br>
            <a:r>
              <a:rPr lang="en-US" sz="2000" dirty="0"/>
              <a:t>Steve </a:t>
            </a:r>
            <a:r>
              <a:rPr lang="en-US" sz="2000" dirty="0" err="1"/>
              <a:t>Tjaden</a:t>
            </a:r>
            <a:r>
              <a:rPr lang="en-US" sz="2000" dirty="0"/>
              <a:t> – </a:t>
            </a:r>
            <a:r>
              <a:rPr lang="en-US" sz="2000" dirty="0" err="1"/>
              <a:t>stjaden@ortc.com</a:t>
            </a:r>
            <a:br>
              <a:rPr lang="en-US" sz="2000" dirty="0"/>
            </a:br>
            <a:r>
              <a:rPr lang="en-US" sz="2000" dirty="0"/>
              <a:t>Elizabeth Blosser – </a:t>
            </a:r>
            <a:r>
              <a:rPr lang="en-US" sz="2000" dirty="0" err="1"/>
              <a:t>ebloser@alta.org</a:t>
            </a:r>
            <a:br>
              <a:rPr lang="en-US" sz="2000" dirty="0"/>
            </a:br>
            <a:endParaRPr lang="en-US" sz="2000" dirty="0"/>
          </a:p>
        </p:txBody>
      </p:sp>
      <p:pic>
        <p:nvPicPr>
          <p:cNvPr id="5" name="Picture 11" descr="ALTA_LOGO_KO-White.png">
            <a:extLst>
              <a:ext uri="{FF2B5EF4-FFF2-40B4-BE49-F238E27FC236}">
                <a16:creationId xmlns:a16="http://schemas.microsoft.com/office/drawing/2014/main" id="{419FEE65-BDC5-4645-9A9B-D6231CC8B58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8369" y="4099467"/>
            <a:ext cx="198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23EBCE9-AB63-8F48-B929-7B1393549DE7}"/>
              </a:ext>
            </a:extLst>
          </p:cNvPr>
          <p:cNvSpPr>
            <a:spLocks noGrp="1"/>
          </p:cNvSpPr>
          <p:nvPr>
            <p:ph type="title"/>
          </p:nvPr>
        </p:nvSpPr>
        <p:spPr>
          <a:xfrm>
            <a:off x="139851" y="423120"/>
            <a:ext cx="3227294" cy="857250"/>
          </a:xfrm>
        </p:spPr>
        <p:txBody>
          <a:bodyPr/>
          <a:lstStyle/>
          <a:p>
            <a:r>
              <a:rPr lang="en-US" dirty="0"/>
              <a:t>Privacy in the Data Economy</a:t>
            </a:r>
          </a:p>
        </p:txBody>
      </p:sp>
      <p:sp>
        <p:nvSpPr>
          <p:cNvPr id="13" name="TextBox 12">
            <a:extLst>
              <a:ext uri="{FF2B5EF4-FFF2-40B4-BE49-F238E27FC236}">
                <a16:creationId xmlns:a16="http://schemas.microsoft.com/office/drawing/2014/main" id="{A2EE7C4A-28C5-054D-8547-B484CC7AE9B0}"/>
              </a:ext>
            </a:extLst>
          </p:cNvPr>
          <p:cNvSpPr txBox="1"/>
          <p:nvPr/>
        </p:nvSpPr>
        <p:spPr>
          <a:xfrm>
            <a:off x="139851" y="1356972"/>
            <a:ext cx="6712772" cy="369332"/>
          </a:xfrm>
          <a:prstGeom prst="rect">
            <a:avLst/>
          </a:prstGeom>
          <a:noFill/>
        </p:spPr>
        <p:txBody>
          <a:bodyPr wrap="square" rtlCol="0">
            <a:spAutoFit/>
          </a:bodyPr>
          <a:lstStyle/>
          <a:p>
            <a:r>
              <a:rPr lang="en-US" dirty="0"/>
              <a:t>Industries subject to regulation</a:t>
            </a:r>
          </a:p>
        </p:txBody>
      </p:sp>
      <p:pic>
        <p:nvPicPr>
          <p:cNvPr id="14" name="Picture 13">
            <a:extLst>
              <a:ext uri="{FF2B5EF4-FFF2-40B4-BE49-F238E27FC236}">
                <a16:creationId xmlns:a16="http://schemas.microsoft.com/office/drawing/2014/main" id="{595C928F-3D57-F147-B895-CFB2730E856B}"/>
              </a:ext>
            </a:extLst>
          </p:cNvPr>
          <p:cNvPicPr>
            <a:picLocks noChangeAspect="1"/>
          </p:cNvPicPr>
          <p:nvPr/>
        </p:nvPicPr>
        <p:blipFill>
          <a:blip r:embed="rId3"/>
          <a:stretch>
            <a:fillRect/>
          </a:stretch>
        </p:blipFill>
        <p:spPr>
          <a:xfrm>
            <a:off x="3463963" y="192207"/>
            <a:ext cx="5820147" cy="4804105"/>
          </a:xfrm>
          <a:prstGeom prst="rect">
            <a:avLst/>
          </a:prstGeom>
        </p:spPr>
      </p:pic>
      <p:pic>
        <p:nvPicPr>
          <p:cNvPr id="19" name="Picture 18">
            <a:extLst>
              <a:ext uri="{FF2B5EF4-FFF2-40B4-BE49-F238E27FC236}">
                <a16:creationId xmlns:a16="http://schemas.microsoft.com/office/drawing/2014/main" id="{6FC09F6B-CA4D-034D-B384-38DC06A7384A}"/>
              </a:ext>
            </a:extLst>
          </p:cNvPr>
          <p:cNvPicPr>
            <a:picLocks noChangeAspect="1"/>
          </p:cNvPicPr>
          <p:nvPr/>
        </p:nvPicPr>
        <p:blipFill>
          <a:blip r:embed="rId4"/>
          <a:stretch>
            <a:fillRect/>
          </a:stretch>
        </p:blipFill>
        <p:spPr>
          <a:xfrm>
            <a:off x="3831456" y="2191647"/>
            <a:ext cx="2520074" cy="2272777"/>
          </a:xfrm>
          <a:prstGeom prst="rect">
            <a:avLst/>
          </a:prstGeom>
        </p:spPr>
      </p:pic>
    </p:spTree>
    <p:extLst>
      <p:ext uri="{BB962C8B-B14F-4D97-AF65-F5344CB8AC3E}">
        <p14:creationId xmlns:p14="http://schemas.microsoft.com/office/powerpoint/2010/main" val="919874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214" y="0"/>
            <a:ext cx="6443831" cy="552164"/>
          </a:xfrm>
        </p:spPr>
        <p:txBody>
          <a:bodyPr anchor="t">
            <a:noAutofit/>
          </a:bodyPr>
          <a:lstStyle/>
          <a:p>
            <a:r>
              <a:rPr lang="en-US" dirty="0">
                <a:latin typeface="Arial" panose="020B0604020202020204" pitchFamily="34" charset="0"/>
                <a:cs typeface="Arial" panose="020B0604020202020204" pitchFamily="34" charset="0"/>
              </a:rPr>
              <a:t>Privacy Defined: Fundamental Shift &amp; Core Regulatory Concepts</a:t>
            </a:r>
            <a:endParaRPr lang="en-US" b="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0B8213F-0E46-DB47-96C3-424431DA703B}"/>
              </a:ext>
            </a:extLst>
          </p:cNvPr>
          <p:cNvPicPr>
            <a:picLocks noChangeAspect="1"/>
          </p:cNvPicPr>
          <p:nvPr/>
        </p:nvPicPr>
        <p:blipFill>
          <a:blip r:embed="rId3"/>
          <a:stretch>
            <a:fillRect/>
          </a:stretch>
        </p:blipFill>
        <p:spPr>
          <a:xfrm>
            <a:off x="1660361" y="904987"/>
            <a:ext cx="6985104" cy="3778827"/>
          </a:xfrm>
          <a:prstGeom prst="rect">
            <a:avLst/>
          </a:prstGeom>
        </p:spPr>
      </p:pic>
    </p:spTree>
    <p:extLst>
      <p:ext uri="{BB962C8B-B14F-4D97-AF65-F5344CB8AC3E}">
        <p14:creationId xmlns:p14="http://schemas.microsoft.com/office/powerpoint/2010/main" val="451161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https://us-api.asm.skype.com/v1/objects/0-eus-d1-7f4ca415e3f832ea0dd6985eaaebe419/views/imgpsh_mobile_save">
            <a:extLst>
              <a:ext uri="{FF2B5EF4-FFF2-40B4-BE49-F238E27FC236}">
                <a16:creationId xmlns:a16="http://schemas.microsoft.com/office/drawing/2014/main" id="{E1B62A3C-6980-48D8-93FE-A98E479EC1D3}"/>
              </a:ext>
            </a:extLst>
          </p:cNvPr>
          <p:cNvSpPr>
            <a:spLocks noChangeAspect="1" noChangeArrowheads="1"/>
          </p:cNvSpPr>
          <p:nvPr/>
        </p:nvSpPr>
        <p:spPr bwMode="auto">
          <a:xfrm>
            <a:off x="850900" y="45377"/>
            <a:ext cx="7440613" cy="5143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https://us-api.asm.skype.com/v1/objects/0-eus-d1-7f4ca415e3f832ea0dd6985eaaebe419/views/imgpsh_mobile_save">
            <a:extLst>
              <a:ext uri="{FF2B5EF4-FFF2-40B4-BE49-F238E27FC236}">
                <a16:creationId xmlns:a16="http://schemas.microsoft.com/office/drawing/2014/main" id="{E853FCB4-63EC-4ABC-A812-6FAC56B527F5}"/>
              </a:ext>
            </a:extLst>
          </p:cNvPr>
          <p:cNvSpPr>
            <a:spLocks noChangeAspect="1" noChangeArrowheads="1"/>
          </p:cNvSpPr>
          <p:nvPr/>
        </p:nvSpPr>
        <p:spPr bwMode="auto">
          <a:xfrm>
            <a:off x="672001" y="828675"/>
            <a:ext cx="7440613" cy="345317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itle 1">
            <a:extLst>
              <a:ext uri="{FF2B5EF4-FFF2-40B4-BE49-F238E27FC236}">
                <a16:creationId xmlns:a16="http://schemas.microsoft.com/office/drawing/2014/main" id="{0E913318-7838-4431-94FB-A3C02037F95C}"/>
              </a:ext>
            </a:extLst>
          </p:cNvPr>
          <p:cNvSpPr>
            <a:spLocks noGrp="1"/>
          </p:cNvSpPr>
          <p:nvPr>
            <p:ph type="title"/>
          </p:nvPr>
        </p:nvSpPr>
        <p:spPr>
          <a:xfrm>
            <a:off x="61913" y="45377"/>
            <a:ext cx="8229600" cy="566159"/>
          </a:xfrm>
        </p:spPr>
        <p:txBody>
          <a:bodyPr/>
          <a:lstStyle/>
          <a:p>
            <a:r>
              <a:rPr lang="en-US" dirty="0"/>
              <a:t>Privacy Defined: Privacy vs. Security</a:t>
            </a:r>
          </a:p>
        </p:txBody>
      </p:sp>
      <p:pic>
        <p:nvPicPr>
          <p:cNvPr id="12" name="Picture 11">
            <a:extLst>
              <a:ext uri="{FF2B5EF4-FFF2-40B4-BE49-F238E27FC236}">
                <a16:creationId xmlns:a16="http://schemas.microsoft.com/office/drawing/2014/main" id="{223066B3-2B18-914A-8E83-43F61A776C4C}"/>
              </a:ext>
            </a:extLst>
          </p:cNvPr>
          <p:cNvPicPr>
            <a:picLocks noChangeAspect="1"/>
          </p:cNvPicPr>
          <p:nvPr/>
        </p:nvPicPr>
        <p:blipFill rotWithShape="1">
          <a:blip r:embed="rId3"/>
          <a:srcRect t="9586"/>
          <a:stretch/>
        </p:blipFill>
        <p:spPr>
          <a:xfrm>
            <a:off x="1182461" y="946673"/>
            <a:ext cx="6419692" cy="3368152"/>
          </a:xfrm>
          <a:prstGeom prst="rect">
            <a:avLst/>
          </a:prstGeom>
        </p:spPr>
      </p:pic>
      <p:sp>
        <p:nvSpPr>
          <p:cNvPr id="14" name="TextBox 13">
            <a:extLst>
              <a:ext uri="{FF2B5EF4-FFF2-40B4-BE49-F238E27FC236}">
                <a16:creationId xmlns:a16="http://schemas.microsoft.com/office/drawing/2014/main" id="{351F2299-3C6C-2945-8C1F-80AA69EA74F4}"/>
              </a:ext>
            </a:extLst>
          </p:cNvPr>
          <p:cNvSpPr txBox="1"/>
          <p:nvPr/>
        </p:nvSpPr>
        <p:spPr>
          <a:xfrm>
            <a:off x="61913" y="502080"/>
            <a:ext cx="6712772" cy="369332"/>
          </a:xfrm>
          <a:prstGeom prst="rect">
            <a:avLst/>
          </a:prstGeom>
          <a:noFill/>
        </p:spPr>
        <p:txBody>
          <a:bodyPr wrap="square" rtlCol="0">
            <a:spAutoFit/>
          </a:bodyPr>
          <a:lstStyle/>
          <a:p>
            <a:r>
              <a:rPr lang="en-US" dirty="0"/>
              <a:t>Key differences emerging:</a:t>
            </a:r>
          </a:p>
        </p:txBody>
      </p:sp>
    </p:spTree>
    <p:extLst>
      <p:ext uri="{BB962C8B-B14F-4D97-AF65-F5344CB8AC3E}">
        <p14:creationId xmlns:p14="http://schemas.microsoft.com/office/powerpoint/2010/main" val="2902597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https://us-api.asm.skype.com/v1/objects/0-eus-d1-7f4ca415e3f832ea0dd6985eaaebe419/views/imgpsh_mobile_save">
            <a:extLst>
              <a:ext uri="{FF2B5EF4-FFF2-40B4-BE49-F238E27FC236}">
                <a16:creationId xmlns:a16="http://schemas.microsoft.com/office/drawing/2014/main" id="{E1B62A3C-6980-48D8-93FE-A98E479EC1D3}"/>
              </a:ext>
            </a:extLst>
          </p:cNvPr>
          <p:cNvSpPr>
            <a:spLocks noChangeAspect="1" noChangeArrowheads="1"/>
          </p:cNvSpPr>
          <p:nvPr/>
        </p:nvSpPr>
        <p:spPr bwMode="auto">
          <a:xfrm>
            <a:off x="850900" y="0"/>
            <a:ext cx="7440613" cy="5143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https://us-api.asm.skype.com/v1/objects/0-eus-d1-7f4ca415e3f832ea0dd6985eaaebe419/views/imgpsh_mobile_save">
            <a:extLst>
              <a:ext uri="{FF2B5EF4-FFF2-40B4-BE49-F238E27FC236}">
                <a16:creationId xmlns:a16="http://schemas.microsoft.com/office/drawing/2014/main" id="{E853FCB4-63EC-4ABC-A812-6FAC56B527F5}"/>
              </a:ext>
            </a:extLst>
          </p:cNvPr>
          <p:cNvSpPr>
            <a:spLocks noChangeAspect="1" noChangeArrowheads="1"/>
          </p:cNvSpPr>
          <p:nvPr/>
        </p:nvSpPr>
        <p:spPr bwMode="auto">
          <a:xfrm>
            <a:off x="672001" y="828675"/>
            <a:ext cx="7440613" cy="345317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itle 1">
            <a:extLst>
              <a:ext uri="{FF2B5EF4-FFF2-40B4-BE49-F238E27FC236}">
                <a16:creationId xmlns:a16="http://schemas.microsoft.com/office/drawing/2014/main" id="{0E913318-7838-4431-94FB-A3C02037F95C}"/>
              </a:ext>
            </a:extLst>
          </p:cNvPr>
          <p:cNvSpPr>
            <a:spLocks noGrp="1"/>
          </p:cNvSpPr>
          <p:nvPr>
            <p:ph type="title"/>
          </p:nvPr>
        </p:nvSpPr>
        <p:spPr>
          <a:xfrm>
            <a:off x="0" y="228383"/>
            <a:ext cx="8329052" cy="566159"/>
          </a:xfrm>
        </p:spPr>
        <p:txBody>
          <a:bodyPr/>
          <a:lstStyle/>
          <a:p>
            <a:r>
              <a:rPr lang="en-US" dirty="0"/>
              <a:t>Privacy Timeline</a:t>
            </a:r>
          </a:p>
        </p:txBody>
      </p:sp>
      <p:pic>
        <p:nvPicPr>
          <p:cNvPr id="5" name="Picture 4">
            <a:extLst>
              <a:ext uri="{FF2B5EF4-FFF2-40B4-BE49-F238E27FC236}">
                <a16:creationId xmlns:a16="http://schemas.microsoft.com/office/drawing/2014/main" id="{82EC3814-56E8-C140-AD6E-CCECC62B0A34}"/>
              </a:ext>
            </a:extLst>
          </p:cNvPr>
          <p:cNvPicPr>
            <a:picLocks noChangeAspect="1"/>
          </p:cNvPicPr>
          <p:nvPr/>
        </p:nvPicPr>
        <p:blipFill>
          <a:blip r:embed="rId3"/>
          <a:stretch>
            <a:fillRect/>
          </a:stretch>
        </p:blipFill>
        <p:spPr>
          <a:xfrm>
            <a:off x="344287" y="1022925"/>
            <a:ext cx="8455425" cy="4075198"/>
          </a:xfrm>
          <a:prstGeom prst="rect">
            <a:avLst/>
          </a:prstGeom>
        </p:spPr>
      </p:pic>
    </p:spTree>
    <p:extLst>
      <p:ext uri="{BB962C8B-B14F-4D97-AF65-F5344CB8AC3E}">
        <p14:creationId xmlns:p14="http://schemas.microsoft.com/office/powerpoint/2010/main" val="3437241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857250"/>
          </a:xfrm>
        </p:spPr>
        <p:txBody>
          <a:bodyPr>
            <a:normAutofit/>
          </a:bodyPr>
          <a:lstStyle/>
          <a:p>
            <a:r>
              <a:rPr lang="en-US" sz="2800" b="1" dirty="0">
                <a:cs typeface="Arial" panose="020B0604020202020204" pitchFamily="34" charset="0"/>
              </a:rPr>
              <a:t>California Consumer Privacy Act</a:t>
            </a:r>
            <a:endParaRPr lang="en-US" sz="2800" dirty="0"/>
          </a:p>
        </p:txBody>
      </p:sp>
      <p:sp>
        <p:nvSpPr>
          <p:cNvPr id="5" name="Content Placeholder 4"/>
          <p:cNvSpPr>
            <a:spLocks noGrp="1"/>
          </p:cNvSpPr>
          <p:nvPr>
            <p:ph sz="half" idx="1"/>
          </p:nvPr>
        </p:nvSpPr>
        <p:spPr>
          <a:xfrm>
            <a:off x="322049" y="1907907"/>
            <a:ext cx="7907551" cy="2765822"/>
          </a:xfrm>
        </p:spPr>
        <p:txBody>
          <a:bodyPr>
            <a:normAutofit/>
          </a:bodyPr>
          <a:lstStyle/>
          <a:p>
            <a:pPr marL="0" indent="0">
              <a:buNone/>
            </a:pPr>
            <a:r>
              <a:rPr lang="en-US" dirty="0"/>
              <a:t>Covers for-profit entities </a:t>
            </a:r>
            <a:r>
              <a:rPr lang="en-US" u="sng" dirty="0"/>
              <a:t>doing business in CA</a:t>
            </a:r>
            <a:r>
              <a:rPr lang="en-US" dirty="0"/>
              <a:t> who collect personal information of a CA resident and control what happens to the information </a:t>
            </a:r>
            <a:r>
              <a:rPr lang="en-US" u="sng" dirty="0"/>
              <a:t>AND</a:t>
            </a:r>
          </a:p>
          <a:p>
            <a:r>
              <a:rPr lang="en-US" sz="1800" dirty="0"/>
              <a:t>Earn $25 million in annual gross revenue annually</a:t>
            </a:r>
          </a:p>
          <a:p>
            <a:r>
              <a:rPr lang="en-US" sz="1800" dirty="0"/>
              <a:t>Buy, receive, sell or share for commercial purposes 50,000 consumer records per year OR</a:t>
            </a:r>
          </a:p>
          <a:p>
            <a:r>
              <a:rPr lang="en-US" sz="1800" dirty="0"/>
              <a:t>Earn at least 50% of annual revenue “selling” personal information</a:t>
            </a:r>
          </a:p>
          <a:p>
            <a:pPr marL="0" indent="0">
              <a:buNone/>
            </a:pPr>
            <a:endParaRPr lang="en-US" dirty="0"/>
          </a:p>
          <a:p>
            <a:endParaRPr lang="en-US" dirty="0"/>
          </a:p>
        </p:txBody>
      </p:sp>
      <p:sp>
        <p:nvSpPr>
          <p:cNvPr id="6" name="Content Placeholder 4">
            <a:extLst>
              <a:ext uri="{FF2B5EF4-FFF2-40B4-BE49-F238E27FC236}">
                <a16:creationId xmlns:a16="http://schemas.microsoft.com/office/drawing/2014/main" id="{D874831B-1CEF-6C48-B5CA-6D344B577321}"/>
              </a:ext>
            </a:extLst>
          </p:cNvPr>
          <p:cNvSpPr txBox="1">
            <a:spLocks/>
          </p:cNvSpPr>
          <p:nvPr/>
        </p:nvSpPr>
        <p:spPr bwMode="auto">
          <a:xfrm>
            <a:off x="322049" y="1052737"/>
            <a:ext cx="6750424" cy="65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rmAutofit lnSpcReduction="10000"/>
          </a:bodyPr>
          <a:lstStyle>
            <a:lvl1pPr marL="166688" indent="-166688" algn="l" defTabSz="457200" rtl="0" eaLnBrk="1" fontAlgn="base" hangingPunct="1">
              <a:spcBef>
                <a:spcPct val="20000"/>
              </a:spcBef>
              <a:spcAft>
                <a:spcPct val="0"/>
              </a:spcAft>
              <a:buClr>
                <a:schemeClr val="tx2"/>
              </a:buClr>
              <a:buFont typeface="Arial" charset="0"/>
              <a:buChar char="•"/>
              <a:defRPr sz="2000" kern="1200">
                <a:solidFill>
                  <a:srgbClr val="717C7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Arial" charset="0"/>
              <a:buChar char="–"/>
              <a:defRPr sz="1800" kern="1200">
                <a:solidFill>
                  <a:srgbClr val="717C7D"/>
                </a:solidFill>
                <a:latin typeface="+mn-l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Arial" charset="0"/>
              <a:buChar char="•"/>
              <a:defRPr sz="1600" kern="1200">
                <a:solidFill>
                  <a:srgbClr val="717C7D"/>
                </a:solidFill>
                <a:latin typeface="+mn-lt"/>
                <a:ea typeface="ＭＳ Ｐゴシック" charset="0"/>
                <a:cs typeface="+mn-cs"/>
              </a:defRPr>
            </a:lvl3pPr>
            <a:lvl4pPr marL="1600200" indent="-228600" algn="l" defTabSz="457200" rtl="0" eaLnBrk="1" fontAlgn="base" hangingPunct="1">
              <a:spcBef>
                <a:spcPct val="20000"/>
              </a:spcBef>
              <a:spcAft>
                <a:spcPct val="0"/>
              </a:spcAft>
              <a:buClr>
                <a:schemeClr val="accent4"/>
              </a:buClr>
              <a:buFont typeface="Arial" charset="0"/>
              <a:buChar char="–"/>
              <a:defRPr sz="1400" kern="1200">
                <a:solidFill>
                  <a:srgbClr val="717C7D"/>
                </a:solidFill>
                <a:latin typeface="+mn-lt"/>
                <a:ea typeface="ＭＳ Ｐゴシック" charset="0"/>
                <a:cs typeface="+mn-cs"/>
              </a:defRPr>
            </a:lvl4pPr>
            <a:lvl5pPr marL="2057400" indent="-228600" algn="l" defTabSz="457200" rtl="0" eaLnBrk="1" fontAlgn="base" hangingPunct="1">
              <a:spcBef>
                <a:spcPct val="20000"/>
              </a:spcBef>
              <a:spcAft>
                <a:spcPct val="0"/>
              </a:spcAft>
              <a:buClr>
                <a:schemeClr val="accent6"/>
              </a:buClr>
              <a:buFont typeface="Arial" charset="0"/>
              <a:buChar char="»"/>
              <a:defRPr sz="1200" kern="1200">
                <a:solidFill>
                  <a:srgbClr val="717C7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lvl="0" indent="0" defTabSz="1066800">
              <a:spcBef>
                <a:spcPct val="0"/>
              </a:spcBef>
              <a:spcAft>
                <a:spcPct val="35000"/>
              </a:spcAft>
              <a:buNone/>
            </a:pPr>
            <a:r>
              <a:rPr lang="en-US" dirty="0"/>
              <a:t>Sweeping first-of-its-kind privacy law, which took effect January 1, 2020</a:t>
            </a:r>
          </a:p>
        </p:txBody>
      </p:sp>
      <p:pic>
        <p:nvPicPr>
          <p:cNvPr id="7" name="Picture 6">
            <a:extLst>
              <a:ext uri="{FF2B5EF4-FFF2-40B4-BE49-F238E27FC236}">
                <a16:creationId xmlns:a16="http://schemas.microsoft.com/office/drawing/2014/main" id="{3CE5BA70-81EE-844E-B16A-F1E908C15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0534" y="201785"/>
            <a:ext cx="1951417" cy="2243154"/>
          </a:xfrm>
          <a:prstGeom prst="rect">
            <a:avLst/>
          </a:prstGeom>
        </p:spPr>
      </p:pic>
    </p:spTree>
    <p:extLst>
      <p:ext uri="{BB962C8B-B14F-4D97-AF65-F5344CB8AC3E}">
        <p14:creationId xmlns:p14="http://schemas.microsoft.com/office/powerpoint/2010/main" val="2739366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857250"/>
          </a:xfrm>
        </p:spPr>
        <p:txBody>
          <a:bodyPr>
            <a:normAutofit/>
          </a:bodyPr>
          <a:lstStyle/>
          <a:p>
            <a:r>
              <a:rPr lang="en-US" sz="2800" b="1" dirty="0">
                <a:cs typeface="Arial" panose="020B0604020202020204" pitchFamily="34" charset="0"/>
              </a:rPr>
              <a:t>California Consumer Privacy Act</a:t>
            </a:r>
            <a:endParaRPr lang="en-US" sz="2800" dirty="0"/>
          </a:p>
        </p:txBody>
      </p:sp>
      <p:sp>
        <p:nvSpPr>
          <p:cNvPr id="5" name="Content Placeholder 4"/>
          <p:cNvSpPr>
            <a:spLocks noGrp="1"/>
          </p:cNvSpPr>
          <p:nvPr>
            <p:ph sz="half" idx="1"/>
          </p:nvPr>
        </p:nvSpPr>
        <p:spPr>
          <a:xfrm>
            <a:off x="172124" y="934132"/>
            <a:ext cx="7132318" cy="3275235"/>
          </a:xfrm>
        </p:spPr>
        <p:txBody>
          <a:bodyPr>
            <a:noAutofit/>
          </a:bodyPr>
          <a:lstStyle/>
          <a:p>
            <a:pPr marL="0" indent="0">
              <a:buNone/>
            </a:pPr>
            <a:r>
              <a:rPr lang="en-US" sz="1800" dirty="0"/>
              <a:t>Creates a series of rights for California residents:</a:t>
            </a:r>
          </a:p>
          <a:p>
            <a:r>
              <a:rPr lang="en-US" sz="1600" b="1" u="sng" dirty="0">
                <a:solidFill>
                  <a:schemeClr val="accent3">
                    <a:lumMod val="60000"/>
                    <a:lumOff val="40000"/>
                  </a:schemeClr>
                </a:solidFill>
              </a:rPr>
              <a:t>Right to Know</a:t>
            </a:r>
            <a:r>
              <a:rPr lang="en-US" sz="1600" dirty="0">
                <a:solidFill>
                  <a:schemeClr val="accent3">
                    <a:lumMod val="60000"/>
                    <a:lumOff val="40000"/>
                  </a:schemeClr>
                </a:solidFill>
              </a:rPr>
              <a:t> </a:t>
            </a:r>
            <a:r>
              <a:rPr lang="en-US" sz="1600" dirty="0"/>
              <a:t>– categories and specific pieces of personal information held</a:t>
            </a:r>
          </a:p>
          <a:p>
            <a:pPr>
              <a:spcAft>
                <a:spcPts val="1200"/>
              </a:spcAft>
            </a:pPr>
            <a:r>
              <a:rPr lang="en-US" sz="1600" b="1" u="sng" dirty="0">
                <a:solidFill>
                  <a:schemeClr val="accent3">
                    <a:lumMod val="60000"/>
                    <a:lumOff val="40000"/>
                  </a:schemeClr>
                </a:solidFill>
              </a:rPr>
              <a:t>Right to Delete</a:t>
            </a:r>
            <a:r>
              <a:rPr lang="en-US" sz="1600" dirty="0">
                <a:solidFill>
                  <a:schemeClr val="accent3">
                    <a:lumMod val="60000"/>
                    <a:lumOff val="40000"/>
                  </a:schemeClr>
                </a:solidFill>
              </a:rPr>
              <a:t> </a:t>
            </a:r>
            <a:r>
              <a:rPr lang="en-US" sz="1600" dirty="0"/>
              <a:t>– all personal information held about the consumer</a:t>
            </a:r>
          </a:p>
          <a:p>
            <a:pPr>
              <a:spcAft>
                <a:spcPts val="1200"/>
              </a:spcAft>
            </a:pPr>
            <a:r>
              <a:rPr lang="en-US" sz="1600" b="1" u="sng" dirty="0">
                <a:solidFill>
                  <a:schemeClr val="accent3">
                    <a:lumMod val="60000"/>
                    <a:lumOff val="40000"/>
                  </a:schemeClr>
                </a:solidFill>
              </a:rPr>
              <a:t>Right to Opt-Out of Sale</a:t>
            </a:r>
            <a:r>
              <a:rPr lang="en-US" sz="1600" dirty="0">
                <a:solidFill>
                  <a:schemeClr val="accent3">
                    <a:lumMod val="60000"/>
                    <a:lumOff val="40000"/>
                  </a:schemeClr>
                </a:solidFill>
              </a:rPr>
              <a:t> </a:t>
            </a:r>
            <a:r>
              <a:rPr lang="en-US" sz="1600" dirty="0"/>
              <a:t>–  “sale” is any exchange of personal information for value</a:t>
            </a:r>
          </a:p>
          <a:p>
            <a:pPr>
              <a:spcAft>
                <a:spcPts val="1200"/>
              </a:spcAft>
            </a:pPr>
            <a:r>
              <a:rPr lang="en-US" sz="1600" b="1" u="sng" dirty="0">
                <a:solidFill>
                  <a:schemeClr val="accent3">
                    <a:lumMod val="60000"/>
                    <a:lumOff val="40000"/>
                  </a:schemeClr>
                </a:solidFill>
              </a:rPr>
              <a:t>Right to Non-Discrimination</a:t>
            </a:r>
            <a:r>
              <a:rPr lang="en-US" sz="1600" dirty="0">
                <a:solidFill>
                  <a:schemeClr val="accent3">
                    <a:lumMod val="60000"/>
                    <a:lumOff val="40000"/>
                  </a:schemeClr>
                </a:solidFill>
              </a:rPr>
              <a:t> </a:t>
            </a:r>
            <a:r>
              <a:rPr lang="en-US" sz="1600" dirty="0"/>
              <a:t>– cannot charge a different price for exercising rights under the CCPA</a:t>
            </a:r>
          </a:p>
          <a:p>
            <a:pPr>
              <a:spcAft>
                <a:spcPts val="1200"/>
              </a:spcAft>
            </a:pPr>
            <a:r>
              <a:rPr lang="en-US" sz="1600" b="1" u="sng" dirty="0">
                <a:solidFill>
                  <a:schemeClr val="accent3">
                    <a:lumMod val="60000"/>
                    <a:lumOff val="40000"/>
                  </a:schemeClr>
                </a:solidFill>
              </a:rPr>
              <a:t>Right to litigate/damages</a:t>
            </a:r>
            <a:r>
              <a:rPr lang="en-US" sz="1600" dirty="0">
                <a:solidFill>
                  <a:schemeClr val="accent3">
                    <a:lumMod val="60000"/>
                    <a:lumOff val="40000"/>
                  </a:schemeClr>
                </a:solidFill>
              </a:rPr>
              <a:t> </a:t>
            </a:r>
            <a:r>
              <a:rPr lang="en-US" sz="1600" dirty="0"/>
              <a:t>– CA consumer whose information is involved in data breach can sue for statutory damages </a:t>
            </a:r>
          </a:p>
          <a:p>
            <a:pPr marL="0" indent="0">
              <a:buNone/>
            </a:pPr>
            <a:endParaRPr lang="en-US" sz="1800" dirty="0"/>
          </a:p>
          <a:p>
            <a:endParaRPr lang="en-US" dirty="0"/>
          </a:p>
        </p:txBody>
      </p:sp>
      <p:pic>
        <p:nvPicPr>
          <p:cNvPr id="7" name="Picture 6">
            <a:extLst>
              <a:ext uri="{FF2B5EF4-FFF2-40B4-BE49-F238E27FC236}">
                <a16:creationId xmlns:a16="http://schemas.microsoft.com/office/drawing/2014/main" id="{3CE5BA70-81EE-844E-B16A-F1E908C15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0534" y="201785"/>
            <a:ext cx="1951417" cy="2243154"/>
          </a:xfrm>
          <a:prstGeom prst="rect">
            <a:avLst/>
          </a:prstGeom>
        </p:spPr>
      </p:pic>
    </p:spTree>
    <p:extLst>
      <p:ext uri="{BB962C8B-B14F-4D97-AF65-F5344CB8AC3E}">
        <p14:creationId xmlns:p14="http://schemas.microsoft.com/office/powerpoint/2010/main" val="3259622976"/>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857250"/>
          </a:xfrm>
        </p:spPr>
        <p:txBody>
          <a:bodyPr>
            <a:normAutofit/>
          </a:bodyPr>
          <a:lstStyle/>
          <a:p>
            <a:r>
              <a:rPr lang="en-US" sz="2800" b="1" dirty="0">
                <a:cs typeface="Arial" panose="020B0604020202020204" pitchFamily="34" charset="0"/>
              </a:rPr>
              <a:t>California Consumer Privacy Act</a:t>
            </a:r>
            <a:endParaRPr lang="en-US" sz="2800" dirty="0"/>
          </a:p>
        </p:txBody>
      </p:sp>
      <p:sp>
        <p:nvSpPr>
          <p:cNvPr id="5" name="Content Placeholder 4"/>
          <p:cNvSpPr>
            <a:spLocks noGrp="1"/>
          </p:cNvSpPr>
          <p:nvPr>
            <p:ph sz="half" idx="1"/>
          </p:nvPr>
        </p:nvSpPr>
        <p:spPr>
          <a:xfrm>
            <a:off x="322048" y="857250"/>
            <a:ext cx="3636765" cy="4134298"/>
          </a:xfrm>
        </p:spPr>
        <p:txBody>
          <a:bodyPr>
            <a:normAutofit/>
          </a:bodyPr>
          <a:lstStyle/>
          <a:p>
            <a:pPr marL="0" indent="0">
              <a:lnSpc>
                <a:spcPts val="2250"/>
              </a:lnSpc>
              <a:buNone/>
            </a:pPr>
            <a:r>
              <a:rPr lang="en-US" sz="1200" dirty="0"/>
              <a:t>Personal information* includes: </a:t>
            </a:r>
          </a:p>
          <a:p>
            <a:pPr marL="214313" indent="-214313">
              <a:lnSpc>
                <a:spcPts val="2250"/>
              </a:lnSpc>
              <a:buClr>
                <a:schemeClr val="accent3">
                  <a:lumMod val="75000"/>
                </a:schemeClr>
              </a:buClr>
            </a:pPr>
            <a:r>
              <a:rPr lang="en-US" sz="1200" dirty="0"/>
              <a:t>Identifiers (name, address, online identifier, email address, account name, SSN, driver’s license number, passport number)</a:t>
            </a:r>
          </a:p>
          <a:p>
            <a:pPr marL="214313" indent="-214313">
              <a:lnSpc>
                <a:spcPts val="2250"/>
              </a:lnSpc>
              <a:buClr>
                <a:schemeClr val="accent3">
                  <a:lumMod val="75000"/>
                </a:schemeClr>
              </a:buClr>
            </a:pPr>
            <a:r>
              <a:rPr lang="en-US" sz="1200" dirty="0"/>
              <a:t>Education, medical, or health insurance information</a:t>
            </a:r>
          </a:p>
          <a:p>
            <a:pPr marL="214313" indent="-214313">
              <a:lnSpc>
                <a:spcPts val="2250"/>
              </a:lnSpc>
              <a:buClr>
                <a:schemeClr val="accent3">
                  <a:lumMod val="75000"/>
                </a:schemeClr>
              </a:buClr>
            </a:pPr>
            <a:r>
              <a:rPr lang="en-US" sz="1200" dirty="0"/>
              <a:t>Financial information</a:t>
            </a:r>
          </a:p>
          <a:p>
            <a:pPr marL="214313" indent="-214313">
              <a:lnSpc>
                <a:spcPts val="2250"/>
              </a:lnSpc>
              <a:buClr>
                <a:schemeClr val="accent3">
                  <a:lumMod val="75000"/>
                </a:schemeClr>
              </a:buClr>
            </a:pPr>
            <a:r>
              <a:rPr lang="en-US" sz="1200" dirty="0"/>
              <a:t>Personal property records, products or services purchased or considered</a:t>
            </a:r>
          </a:p>
          <a:p>
            <a:pPr marL="214313" indent="-214313">
              <a:lnSpc>
                <a:spcPts val="2250"/>
              </a:lnSpc>
              <a:buClr>
                <a:schemeClr val="accent3">
                  <a:lumMod val="75000"/>
                </a:schemeClr>
              </a:buClr>
            </a:pPr>
            <a:r>
              <a:rPr lang="en-US" sz="1200" dirty="0"/>
              <a:t>Internet activity, internet browsing history, and interactions with a website</a:t>
            </a:r>
          </a:p>
          <a:p>
            <a:pPr marL="0" indent="0">
              <a:buNone/>
            </a:pPr>
            <a:endParaRPr lang="en-US" sz="1200" dirty="0"/>
          </a:p>
          <a:p>
            <a:endParaRPr lang="en-US" sz="1200" dirty="0"/>
          </a:p>
        </p:txBody>
      </p:sp>
      <p:pic>
        <p:nvPicPr>
          <p:cNvPr id="7" name="Picture 6">
            <a:extLst>
              <a:ext uri="{FF2B5EF4-FFF2-40B4-BE49-F238E27FC236}">
                <a16:creationId xmlns:a16="http://schemas.microsoft.com/office/drawing/2014/main" id="{3CE5BA70-81EE-844E-B16A-F1E908C15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0534" y="201785"/>
            <a:ext cx="1951417" cy="2243154"/>
          </a:xfrm>
          <a:prstGeom prst="rect">
            <a:avLst/>
          </a:prstGeom>
        </p:spPr>
      </p:pic>
      <p:sp>
        <p:nvSpPr>
          <p:cNvPr id="8" name="Content Placeholder 4">
            <a:extLst>
              <a:ext uri="{FF2B5EF4-FFF2-40B4-BE49-F238E27FC236}">
                <a16:creationId xmlns:a16="http://schemas.microsoft.com/office/drawing/2014/main" id="{6D770256-4362-B44F-94DD-61FE68919498}"/>
              </a:ext>
            </a:extLst>
          </p:cNvPr>
          <p:cNvSpPr txBox="1">
            <a:spLocks/>
          </p:cNvSpPr>
          <p:nvPr/>
        </p:nvSpPr>
        <p:spPr bwMode="auto">
          <a:xfrm>
            <a:off x="3958813" y="1035503"/>
            <a:ext cx="3636765" cy="4134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166688" indent="-166688" algn="l" defTabSz="457200" rtl="0" eaLnBrk="1" fontAlgn="base" hangingPunct="1">
              <a:spcBef>
                <a:spcPct val="20000"/>
              </a:spcBef>
              <a:spcAft>
                <a:spcPct val="0"/>
              </a:spcAft>
              <a:buClr>
                <a:schemeClr val="tx2"/>
              </a:buClr>
              <a:buFont typeface="Arial" charset="0"/>
              <a:buChar char="•"/>
              <a:defRPr sz="2000" kern="1200">
                <a:solidFill>
                  <a:srgbClr val="717C7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Arial" charset="0"/>
              <a:buChar char="–"/>
              <a:defRPr sz="1800" kern="1200">
                <a:solidFill>
                  <a:srgbClr val="717C7D"/>
                </a:solidFill>
                <a:latin typeface="+mn-l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Arial" charset="0"/>
              <a:buChar char="•"/>
              <a:defRPr sz="1600" kern="1200">
                <a:solidFill>
                  <a:srgbClr val="717C7D"/>
                </a:solidFill>
                <a:latin typeface="+mn-lt"/>
                <a:ea typeface="ＭＳ Ｐゴシック" charset="0"/>
                <a:cs typeface="+mn-cs"/>
              </a:defRPr>
            </a:lvl3pPr>
            <a:lvl4pPr marL="1600200" indent="-228600" algn="l" defTabSz="457200" rtl="0" eaLnBrk="1" fontAlgn="base" hangingPunct="1">
              <a:spcBef>
                <a:spcPct val="20000"/>
              </a:spcBef>
              <a:spcAft>
                <a:spcPct val="0"/>
              </a:spcAft>
              <a:buClr>
                <a:schemeClr val="accent4"/>
              </a:buClr>
              <a:buFont typeface="Arial" charset="0"/>
              <a:buChar char="–"/>
              <a:defRPr sz="1400" kern="1200">
                <a:solidFill>
                  <a:srgbClr val="717C7D"/>
                </a:solidFill>
                <a:latin typeface="+mn-lt"/>
                <a:ea typeface="ＭＳ Ｐゴシック" charset="0"/>
                <a:cs typeface="+mn-cs"/>
              </a:defRPr>
            </a:lvl4pPr>
            <a:lvl5pPr marL="2057400" indent="-228600" algn="l" defTabSz="457200" rtl="0" eaLnBrk="1" fontAlgn="base" hangingPunct="1">
              <a:spcBef>
                <a:spcPct val="20000"/>
              </a:spcBef>
              <a:spcAft>
                <a:spcPct val="0"/>
              </a:spcAft>
              <a:buClr>
                <a:schemeClr val="accent6"/>
              </a:buClr>
              <a:buFont typeface="Arial" charset="0"/>
              <a:buChar char="»"/>
              <a:defRPr sz="1200" kern="1200">
                <a:solidFill>
                  <a:srgbClr val="717C7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214313" indent="-214313">
              <a:lnSpc>
                <a:spcPts val="2250"/>
              </a:lnSpc>
            </a:pPr>
            <a:endParaRPr lang="en-US" sz="1050" dirty="0"/>
          </a:p>
          <a:p>
            <a:pPr marL="214313" indent="-214313">
              <a:lnSpc>
                <a:spcPts val="2250"/>
              </a:lnSpc>
            </a:pPr>
            <a:endParaRPr lang="en-US" sz="1050" dirty="0"/>
          </a:p>
          <a:p>
            <a:pPr marL="214313" indent="-214313">
              <a:lnSpc>
                <a:spcPts val="2250"/>
              </a:lnSpc>
              <a:buClr>
                <a:schemeClr val="accent3">
                  <a:lumMod val="75000"/>
                </a:schemeClr>
              </a:buClr>
            </a:pPr>
            <a:r>
              <a:rPr lang="en-US" sz="1200" dirty="0"/>
              <a:t>Professional or employment-related information</a:t>
            </a:r>
          </a:p>
          <a:p>
            <a:pPr marL="214313" indent="-214313">
              <a:lnSpc>
                <a:spcPts val="2250"/>
              </a:lnSpc>
              <a:buClr>
                <a:schemeClr val="accent3">
                  <a:lumMod val="75000"/>
                </a:schemeClr>
              </a:buClr>
            </a:pPr>
            <a:r>
              <a:rPr lang="en-US" sz="1200" dirty="0"/>
              <a:t>Geolocation data</a:t>
            </a:r>
          </a:p>
          <a:p>
            <a:pPr marL="214313" indent="-214313">
              <a:lnSpc>
                <a:spcPts val="2250"/>
              </a:lnSpc>
              <a:buClr>
                <a:schemeClr val="accent3">
                  <a:lumMod val="75000"/>
                </a:schemeClr>
              </a:buClr>
            </a:pPr>
            <a:r>
              <a:rPr lang="en-US" sz="1200" dirty="0"/>
              <a:t>Inferences drawn from the consumer’s information for creating a consumer profile</a:t>
            </a:r>
          </a:p>
          <a:p>
            <a:pPr marL="0" indent="0">
              <a:buNone/>
            </a:pPr>
            <a:endParaRPr lang="en-US" sz="1200" dirty="0"/>
          </a:p>
          <a:p>
            <a:pPr marL="0" indent="0">
              <a:buNone/>
            </a:pPr>
            <a:r>
              <a:rPr lang="en-US" sz="1200" dirty="0"/>
              <a:t>*Excludes public record data, employee data and B2B/CRM data (AB 1281 Update)</a:t>
            </a:r>
          </a:p>
          <a:p>
            <a:pPr marL="0" indent="0">
              <a:buFont typeface="Arial" charset="0"/>
              <a:buNone/>
            </a:pPr>
            <a:endParaRPr lang="en-US" sz="1200" dirty="0"/>
          </a:p>
          <a:p>
            <a:endParaRPr lang="en-US" sz="1200" dirty="0"/>
          </a:p>
        </p:txBody>
      </p:sp>
    </p:spTree>
    <p:extLst>
      <p:ext uri="{BB962C8B-B14F-4D97-AF65-F5344CB8AC3E}">
        <p14:creationId xmlns:p14="http://schemas.microsoft.com/office/powerpoint/2010/main" val="2682731037"/>
      </p:ext>
    </p:extLst>
  </p:cSld>
  <p:clrMapOvr>
    <a:masterClrMapping/>
  </p:clrMapOvr>
  <p:transition spd="slow">
    <p:push dir="u"/>
  </p:transition>
</p:sld>
</file>

<file path=ppt/theme/theme1.xml><?xml version="1.0" encoding="utf-8"?>
<a:theme xmlns:a="http://schemas.openxmlformats.org/drawingml/2006/main" name="ALTA Theme">
  <a:themeElements>
    <a:clrScheme name="Custom 3">
      <a:dk1>
        <a:srgbClr val="333333"/>
      </a:dk1>
      <a:lt1>
        <a:sysClr val="window" lastClr="FFFFFF"/>
      </a:lt1>
      <a:dk2>
        <a:srgbClr val="00A7B5"/>
      </a:dk2>
      <a:lt2>
        <a:srgbClr val="FFFFFF"/>
      </a:lt2>
      <a:accent1>
        <a:srgbClr val="CF4520"/>
      </a:accent1>
      <a:accent2>
        <a:srgbClr val="AB2328"/>
      </a:accent2>
      <a:accent3>
        <a:srgbClr val="717C7D"/>
      </a:accent3>
      <a:accent4>
        <a:srgbClr val="81BD41"/>
      </a:accent4>
      <a:accent5>
        <a:srgbClr val="101B42"/>
      </a:accent5>
      <a:accent6>
        <a:srgbClr val="FFA300"/>
      </a:accent6>
      <a:hlink>
        <a:srgbClr val="00A7B5"/>
      </a:hlink>
      <a:folHlink>
        <a:srgbClr val="717C7D"/>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LTA Theme" id="{48EE7418-C550-984A-B1EA-71615BFF63C7}" vid="{C7622CB8-832E-664C-AB7B-B0D2938F2F6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ALTA Theme</Template>
  <TotalTime>29707</TotalTime>
  <Words>1541</Words>
  <Application>Microsoft Office PowerPoint</Application>
  <PresentationFormat>On-screen Show (16:9)</PresentationFormat>
  <Paragraphs>158</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Century Gothic</vt:lpstr>
      <vt:lpstr>Courier New</vt:lpstr>
      <vt:lpstr>Symbol</vt:lpstr>
      <vt:lpstr>ALTA Theme</vt:lpstr>
      <vt:lpstr>PowerPoint Presentation</vt:lpstr>
      <vt:lpstr>Privacy in the Data Economy</vt:lpstr>
      <vt:lpstr>Privacy in the Data Economy</vt:lpstr>
      <vt:lpstr>Privacy Defined: Fundamental Shift &amp; Core Regulatory Concepts</vt:lpstr>
      <vt:lpstr>Privacy Defined: Privacy vs. Security</vt:lpstr>
      <vt:lpstr>Privacy Timeline</vt:lpstr>
      <vt:lpstr>California Consumer Privacy Act</vt:lpstr>
      <vt:lpstr>California Consumer Privacy Act</vt:lpstr>
      <vt:lpstr>California Consumer Privacy Act</vt:lpstr>
      <vt:lpstr>California Consumer Privacy Act</vt:lpstr>
      <vt:lpstr>California Consumer Privacy Act</vt:lpstr>
      <vt:lpstr>California Consumer Privacy Act- Litigation</vt:lpstr>
      <vt:lpstr>California Privacy Rights Act</vt:lpstr>
      <vt:lpstr>Preparing for CCPA/CPRA and Similar Regulations</vt:lpstr>
      <vt:lpstr>Preparing for CCPA/CPRA and Similar Regulations</vt:lpstr>
      <vt:lpstr>Preparing for CCPA/CPRA and Similar Regulations</vt:lpstr>
      <vt:lpstr>Redaction: Pending Legislation and Best Practices</vt:lpstr>
      <vt:lpstr>Redaction and Record Shielding </vt:lpstr>
      <vt:lpstr>Identifying Effective Solutions</vt:lpstr>
      <vt:lpstr>Creating Best Practices for Implementation </vt:lpstr>
      <vt:lpstr>State and Federal Legislative Activity</vt:lpstr>
      <vt:lpstr>PowerPoint Presentation</vt:lpstr>
      <vt:lpstr>Thank You  Elizabeth Reilly – elizabeth.reilly@fnf.com Steve Tjaden – stjaden@ortc.com Elizabeth Blosser – ebloser@alta.org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Carolina Perez</dc:creator>
  <cp:lastModifiedBy>Jeremy Yohe</cp:lastModifiedBy>
  <cp:revision>269</cp:revision>
  <cp:lastPrinted>2020-11-10T00:43:15Z</cp:lastPrinted>
  <dcterms:modified xsi:type="dcterms:W3CDTF">2020-12-09T21:21:02Z</dcterms:modified>
</cp:coreProperties>
</file>