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1pPr>
    <a:lvl2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2pPr>
    <a:lvl3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3pPr>
    <a:lvl4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4pPr>
    <a:lvl5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5pPr>
    <a:lvl6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6pPr>
    <a:lvl7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7pPr>
    <a:lvl8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8pPr>
    <a:lvl9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44546A"/>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D4CD"/>
          </a:solidFill>
        </a:fill>
      </a:tcStyle>
    </a:wholeTbl>
    <a:band2H>
      <a:tcTxStyle/>
      <a:tcStyle>
        <a:tcBdr/>
        <a:fill>
          <a:solidFill>
            <a:srgbClr val="FFEBE8"/>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44546A"/>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BCFCB"/>
          </a:solidFill>
        </a:fill>
      </a:tcStyle>
    </a:wholeTbl>
    <a:band2H>
      <a:tcTxStyle/>
      <a:tcStyle>
        <a:tcBdr/>
        <a:fill>
          <a:solidFill>
            <a:srgbClr val="FDE8E7"/>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44546A"/>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8CCCA"/>
          </a:solidFill>
        </a:fill>
      </a:tcStyle>
    </a:wholeTbl>
    <a:band2H>
      <a:tcTxStyle/>
      <a:tcStyle>
        <a:tcBdr/>
        <a:fill>
          <a:solidFill>
            <a:srgbClr val="F4E7E6"/>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44546A"/>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8E9EA"/>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Arial"/>
          <a:ea typeface="Arial"/>
          <a:cs typeface="Arial"/>
        </a:font>
        <a:srgbClr val="44546A"/>
      </a:tcTxStyle>
      <a:tcStyle>
        <a:tcBdr>
          <a:left>
            <a:ln w="25400" cap="flat">
              <a:noFill/>
              <a:miter lim="400000"/>
            </a:ln>
          </a:left>
          <a:right>
            <a:ln w="25400" cap="flat">
              <a:noFill/>
              <a:miter lim="400000"/>
            </a:ln>
          </a:right>
          <a:top>
            <a:ln w="101600" cap="flat">
              <a:solidFill>
                <a:srgbClr val="44546A"/>
              </a:solidFill>
              <a:prstDash val="solid"/>
              <a:round/>
            </a:ln>
          </a:top>
          <a:bottom>
            <a:ln w="50800" cap="flat">
              <a:solidFill>
                <a:srgbClr val="44546A"/>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25400" cap="flat">
              <a:noFill/>
              <a:miter lim="400000"/>
            </a:ln>
          </a:left>
          <a:right>
            <a:ln w="25400" cap="flat">
              <a:noFill/>
              <a:miter lim="400000"/>
            </a:ln>
          </a:right>
          <a:top>
            <a:ln w="50800" cap="flat">
              <a:solidFill>
                <a:srgbClr val="44546A"/>
              </a:solidFill>
              <a:prstDash val="solid"/>
              <a:round/>
            </a:ln>
          </a:top>
          <a:bottom>
            <a:ln w="50800" cap="flat">
              <a:solidFill>
                <a:srgbClr val="44546A"/>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44546A"/>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CFD3"/>
          </a:solidFill>
        </a:fill>
      </a:tcStyle>
    </a:wholeTbl>
    <a:band2H>
      <a:tcTxStyle/>
      <a:tcStyle>
        <a:tcBdr/>
        <a:fill>
          <a:solidFill>
            <a:srgbClr val="E8E9EA"/>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44546A"/>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44546A"/>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44546A"/>
          </a:solidFill>
        </a:fill>
      </a:tcStyle>
    </a:firstRow>
  </a:tblStyle>
  <a:tblStyle styleId="{2708684C-4D16-4618-839F-0558EEFCDFE6}" styleName="">
    <a:tblBg/>
    <a:wholeTbl>
      <a:tcTxStyle b="off" i="off">
        <a:font>
          <a:latin typeface="Arial"/>
          <a:ea typeface="Arial"/>
          <a:cs typeface="Arial"/>
        </a:font>
        <a:srgbClr val="44546A"/>
      </a:tcTxStyle>
      <a:tcStyle>
        <a:tcBdr>
          <a:left>
            <a:ln w="25400" cap="flat">
              <a:solidFill>
                <a:srgbClr val="44546A"/>
              </a:solidFill>
              <a:prstDash val="solid"/>
              <a:round/>
            </a:ln>
          </a:left>
          <a:right>
            <a:ln w="25400" cap="flat">
              <a:solidFill>
                <a:srgbClr val="44546A"/>
              </a:solidFill>
              <a:prstDash val="solid"/>
              <a:round/>
            </a:ln>
          </a:right>
          <a:top>
            <a:ln w="25400" cap="flat">
              <a:solidFill>
                <a:srgbClr val="44546A"/>
              </a:solidFill>
              <a:prstDash val="solid"/>
              <a:round/>
            </a:ln>
          </a:top>
          <a:bottom>
            <a:ln w="25400" cap="flat">
              <a:solidFill>
                <a:srgbClr val="44546A"/>
              </a:solidFill>
              <a:prstDash val="solid"/>
              <a:round/>
            </a:ln>
          </a:bottom>
          <a:insideH>
            <a:ln w="25400" cap="flat">
              <a:solidFill>
                <a:srgbClr val="44546A"/>
              </a:solidFill>
              <a:prstDash val="solid"/>
              <a:round/>
            </a:ln>
          </a:insideH>
          <a:insideV>
            <a:ln w="25400" cap="flat">
              <a:solidFill>
                <a:srgbClr val="44546A"/>
              </a:solidFill>
              <a:prstDash val="solid"/>
              <a:round/>
            </a:ln>
          </a:insideV>
        </a:tcBdr>
        <a:fill>
          <a:solidFill>
            <a:srgbClr val="44546A">
              <a:alpha val="20000"/>
            </a:srgbClr>
          </a:solidFill>
        </a:fill>
      </a:tcStyle>
    </a:wholeTbl>
    <a:band2H>
      <a:tcTxStyle/>
      <a:tcStyle>
        <a:tcBdr/>
        <a:fill>
          <a:solidFill>
            <a:srgbClr val="FFFFFF"/>
          </a:solidFill>
        </a:fill>
      </a:tcStyle>
    </a:band2H>
    <a:firstCol>
      <a:tcTxStyle b="on" i="off">
        <a:font>
          <a:latin typeface="Arial"/>
          <a:ea typeface="Arial"/>
          <a:cs typeface="Arial"/>
        </a:font>
        <a:srgbClr val="44546A"/>
      </a:tcTxStyle>
      <a:tcStyle>
        <a:tcBdr>
          <a:left>
            <a:ln w="25400" cap="flat">
              <a:solidFill>
                <a:srgbClr val="44546A"/>
              </a:solidFill>
              <a:prstDash val="solid"/>
              <a:round/>
            </a:ln>
          </a:left>
          <a:right>
            <a:ln w="25400" cap="flat">
              <a:solidFill>
                <a:srgbClr val="44546A"/>
              </a:solidFill>
              <a:prstDash val="solid"/>
              <a:round/>
            </a:ln>
          </a:right>
          <a:top>
            <a:ln w="25400" cap="flat">
              <a:solidFill>
                <a:srgbClr val="44546A"/>
              </a:solidFill>
              <a:prstDash val="solid"/>
              <a:round/>
            </a:ln>
          </a:top>
          <a:bottom>
            <a:ln w="25400" cap="flat">
              <a:solidFill>
                <a:srgbClr val="44546A"/>
              </a:solidFill>
              <a:prstDash val="solid"/>
              <a:round/>
            </a:ln>
          </a:bottom>
          <a:insideH>
            <a:ln w="25400" cap="flat">
              <a:solidFill>
                <a:srgbClr val="44546A"/>
              </a:solidFill>
              <a:prstDash val="solid"/>
              <a:round/>
            </a:ln>
          </a:insideH>
          <a:insideV>
            <a:ln w="25400" cap="flat">
              <a:solidFill>
                <a:srgbClr val="44546A"/>
              </a:solidFill>
              <a:prstDash val="solid"/>
              <a:round/>
            </a:ln>
          </a:insideV>
        </a:tcBdr>
        <a:fill>
          <a:solidFill>
            <a:srgbClr val="44546A">
              <a:alpha val="20000"/>
            </a:srgbClr>
          </a:solidFill>
        </a:fill>
      </a:tcStyle>
    </a:firstCol>
    <a:lastRow>
      <a:tcTxStyle b="on" i="off">
        <a:font>
          <a:latin typeface="Arial"/>
          <a:ea typeface="Arial"/>
          <a:cs typeface="Arial"/>
        </a:font>
        <a:srgbClr val="44546A"/>
      </a:tcTxStyle>
      <a:tcStyle>
        <a:tcBdr>
          <a:left>
            <a:ln w="25400" cap="flat">
              <a:solidFill>
                <a:srgbClr val="44546A"/>
              </a:solidFill>
              <a:prstDash val="solid"/>
              <a:round/>
            </a:ln>
          </a:left>
          <a:right>
            <a:ln w="25400" cap="flat">
              <a:solidFill>
                <a:srgbClr val="44546A"/>
              </a:solidFill>
              <a:prstDash val="solid"/>
              <a:round/>
            </a:ln>
          </a:right>
          <a:top>
            <a:ln w="101600" cap="flat">
              <a:solidFill>
                <a:srgbClr val="44546A"/>
              </a:solidFill>
              <a:prstDash val="solid"/>
              <a:round/>
            </a:ln>
          </a:top>
          <a:bottom>
            <a:ln w="25400" cap="flat">
              <a:solidFill>
                <a:srgbClr val="44546A"/>
              </a:solidFill>
              <a:prstDash val="solid"/>
              <a:round/>
            </a:ln>
          </a:bottom>
          <a:insideH>
            <a:ln w="25400" cap="flat">
              <a:solidFill>
                <a:srgbClr val="44546A"/>
              </a:solidFill>
              <a:prstDash val="solid"/>
              <a:round/>
            </a:ln>
          </a:insideH>
          <a:insideV>
            <a:ln w="25400" cap="flat">
              <a:solidFill>
                <a:srgbClr val="44546A"/>
              </a:solidFill>
              <a:prstDash val="solid"/>
              <a:round/>
            </a:ln>
          </a:insideV>
        </a:tcBdr>
        <a:fill>
          <a:noFill/>
        </a:fill>
      </a:tcStyle>
    </a:lastRow>
    <a:firstRow>
      <a:tcTxStyle b="on" i="off">
        <a:font>
          <a:latin typeface="Arial"/>
          <a:ea typeface="Arial"/>
          <a:cs typeface="Arial"/>
        </a:font>
        <a:srgbClr val="44546A"/>
      </a:tcTxStyle>
      <a:tcStyle>
        <a:tcBdr>
          <a:left>
            <a:ln w="25400" cap="flat">
              <a:solidFill>
                <a:srgbClr val="44546A"/>
              </a:solidFill>
              <a:prstDash val="solid"/>
              <a:round/>
            </a:ln>
          </a:left>
          <a:right>
            <a:ln w="25400" cap="flat">
              <a:solidFill>
                <a:srgbClr val="44546A"/>
              </a:solidFill>
              <a:prstDash val="solid"/>
              <a:round/>
            </a:ln>
          </a:right>
          <a:top>
            <a:ln w="25400" cap="flat">
              <a:solidFill>
                <a:srgbClr val="44546A"/>
              </a:solidFill>
              <a:prstDash val="solid"/>
              <a:round/>
            </a:ln>
          </a:top>
          <a:bottom>
            <a:ln w="50800" cap="flat">
              <a:solidFill>
                <a:srgbClr val="44546A"/>
              </a:solidFill>
              <a:prstDash val="solid"/>
              <a:round/>
            </a:ln>
          </a:bottom>
          <a:insideH>
            <a:ln w="25400" cap="flat">
              <a:solidFill>
                <a:srgbClr val="44546A"/>
              </a:solidFill>
              <a:prstDash val="solid"/>
              <a:round/>
            </a:ln>
          </a:insideH>
          <a:insideV>
            <a:ln w="25400" cap="flat">
              <a:solidFill>
                <a:srgbClr val="44546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52" d="100"/>
          <a:sy n="52"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639" name="Shape 6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3600">
        <a:latin typeface="+mj-lt"/>
        <a:ea typeface="+mj-ea"/>
        <a:cs typeface="+mj-cs"/>
        <a:sym typeface="Helvetica Neue"/>
      </a:defRPr>
    </a:lvl1pPr>
    <a:lvl2pPr indent="228600" defTabSz="1828800" latinLnBrk="0">
      <a:defRPr sz="3600">
        <a:latin typeface="+mj-lt"/>
        <a:ea typeface="+mj-ea"/>
        <a:cs typeface="+mj-cs"/>
        <a:sym typeface="Helvetica Neue"/>
      </a:defRPr>
    </a:lvl2pPr>
    <a:lvl3pPr indent="457200" defTabSz="1828800" latinLnBrk="0">
      <a:defRPr sz="3600">
        <a:latin typeface="+mj-lt"/>
        <a:ea typeface="+mj-ea"/>
        <a:cs typeface="+mj-cs"/>
        <a:sym typeface="Helvetica Neue"/>
      </a:defRPr>
    </a:lvl3pPr>
    <a:lvl4pPr indent="685800" defTabSz="1828800" latinLnBrk="0">
      <a:defRPr sz="3600">
        <a:latin typeface="+mj-lt"/>
        <a:ea typeface="+mj-ea"/>
        <a:cs typeface="+mj-cs"/>
        <a:sym typeface="Helvetica Neue"/>
      </a:defRPr>
    </a:lvl4pPr>
    <a:lvl5pPr indent="914400" defTabSz="1828800" latinLnBrk="0">
      <a:defRPr sz="3600">
        <a:latin typeface="+mj-lt"/>
        <a:ea typeface="+mj-ea"/>
        <a:cs typeface="+mj-cs"/>
        <a:sym typeface="Helvetica Neue"/>
      </a:defRPr>
    </a:lvl5pPr>
    <a:lvl6pPr indent="1143000" defTabSz="1828800" latinLnBrk="0">
      <a:defRPr sz="3600">
        <a:latin typeface="+mj-lt"/>
        <a:ea typeface="+mj-ea"/>
        <a:cs typeface="+mj-cs"/>
        <a:sym typeface="Helvetica Neue"/>
      </a:defRPr>
    </a:lvl6pPr>
    <a:lvl7pPr indent="1371600" defTabSz="1828800" latinLnBrk="0">
      <a:defRPr sz="3600">
        <a:latin typeface="+mj-lt"/>
        <a:ea typeface="+mj-ea"/>
        <a:cs typeface="+mj-cs"/>
        <a:sym typeface="Helvetica Neue"/>
      </a:defRPr>
    </a:lvl7pPr>
    <a:lvl8pPr indent="1600200" defTabSz="1828800" latinLnBrk="0">
      <a:defRPr sz="3600">
        <a:latin typeface="+mj-lt"/>
        <a:ea typeface="+mj-ea"/>
        <a:cs typeface="+mj-cs"/>
        <a:sym typeface="Helvetica Neue"/>
      </a:defRPr>
    </a:lvl8pPr>
    <a:lvl9pPr indent="1828800" defTabSz="1828800" latinLnBrk="0">
      <a:defRPr sz="36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11" name="Shape 16"/>
          <p:cNvSpPr>
            <a:spLocks noGrp="1"/>
          </p:cNvSpPr>
          <p:nvPr>
            <p:ph type="pic" idx="13"/>
          </p:nvPr>
        </p:nvSpPr>
        <p:spPr>
          <a:xfrm>
            <a:off x="719577" y="664588"/>
            <a:ext cx="22944841" cy="12386820"/>
          </a:xfrm>
          <a:prstGeom prst="rect">
            <a:avLst/>
          </a:prstGeom>
          <a:ln w="12700"/>
        </p:spPr>
        <p:txBody>
          <a:bodyPr lIns="91439" tIns="45719" rIns="91439" bIns="45719"/>
          <a:lstStyle/>
          <a:p>
            <a:endParaRPr dirty="0"/>
          </a:p>
        </p:txBody>
      </p:sp>
      <p:sp>
        <p:nvSpPr>
          <p:cNvPr id="1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welcome message 4">
    <p:spTree>
      <p:nvGrpSpPr>
        <p:cNvPr id="1" name=""/>
        <p:cNvGrpSpPr/>
        <p:nvPr/>
      </p:nvGrpSpPr>
      <p:grpSpPr>
        <a:xfrm>
          <a:off x="0" y="0"/>
          <a:ext cx="0" cy="0"/>
          <a:chOff x="0" y="0"/>
          <a:chExt cx="0" cy="0"/>
        </a:xfrm>
      </p:grpSpPr>
      <p:sp>
        <p:nvSpPr>
          <p:cNvPr id="93" name="Shape 56"/>
          <p:cNvSpPr>
            <a:spLocks noGrp="1"/>
          </p:cNvSpPr>
          <p:nvPr>
            <p:ph type="pic" sz="half" idx="13"/>
          </p:nvPr>
        </p:nvSpPr>
        <p:spPr>
          <a:xfrm>
            <a:off x="-9018" y="0"/>
            <a:ext cx="7482279" cy="13716000"/>
          </a:xfrm>
          <a:prstGeom prst="rect">
            <a:avLst/>
          </a:prstGeom>
          <a:ln w="12700"/>
        </p:spPr>
        <p:txBody>
          <a:bodyPr lIns="91439" tIns="45719" rIns="91439" bIns="45719"/>
          <a:lstStyle/>
          <a:p>
            <a:endParaRPr dirty="0"/>
          </a:p>
        </p:txBody>
      </p:sp>
      <p:sp>
        <p:nvSpPr>
          <p:cNvPr id="94"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What we do">
    <p:spTree>
      <p:nvGrpSpPr>
        <p:cNvPr id="1" name=""/>
        <p:cNvGrpSpPr/>
        <p:nvPr/>
      </p:nvGrpSpPr>
      <p:grpSpPr>
        <a:xfrm>
          <a:off x="0" y="0"/>
          <a:ext cx="0" cy="0"/>
          <a:chOff x="0" y="0"/>
          <a:chExt cx="0" cy="0"/>
        </a:xfrm>
      </p:grpSpPr>
      <p:sp>
        <p:nvSpPr>
          <p:cNvPr id="101" name="Shape 60"/>
          <p:cNvSpPr>
            <a:spLocks noGrp="1"/>
          </p:cNvSpPr>
          <p:nvPr>
            <p:ph type="pic" sz="half" idx="13"/>
          </p:nvPr>
        </p:nvSpPr>
        <p:spPr>
          <a:xfrm>
            <a:off x="9478795" y="0"/>
            <a:ext cx="12450158" cy="7652695"/>
          </a:xfrm>
          <a:prstGeom prst="rect">
            <a:avLst/>
          </a:prstGeom>
          <a:ln w="12700"/>
        </p:spPr>
        <p:txBody>
          <a:bodyPr lIns="91439" tIns="45719" rIns="91439" bIns="45719"/>
          <a:lstStyle/>
          <a:p>
            <a:endParaRPr dirty="0"/>
          </a:p>
        </p:txBody>
      </p:sp>
      <p:sp>
        <p:nvSpPr>
          <p:cNvPr id="102"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109" name="Shape 64"/>
          <p:cNvSpPr>
            <a:spLocks noGrp="1"/>
          </p:cNvSpPr>
          <p:nvPr>
            <p:ph type="pic" sz="half" idx="13"/>
          </p:nvPr>
        </p:nvSpPr>
        <p:spPr>
          <a:xfrm>
            <a:off x="0" y="0"/>
            <a:ext cx="8156448" cy="13716000"/>
          </a:xfrm>
          <a:prstGeom prst="rect">
            <a:avLst/>
          </a:prstGeom>
          <a:ln w="12700"/>
        </p:spPr>
        <p:txBody>
          <a:bodyPr lIns="91439" tIns="45719" rIns="91439" bIns="45719"/>
          <a:lstStyle/>
          <a:p>
            <a:endParaRPr dirty="0"/>
          </a:p>
        </p:txBody>
      </p:sp>
      <p:sp>
        <p:nvSpPr>
          <p:cNvPr id="110" name="Shape 65"/>
          <p:cNvSpPr>
            <a:spLocks noGrp="1"/>
          </p:cNvSpPr>
          <p:nvPr>
            <p:ph type="pic" sz="half" idx="14"/>
          </p:nvPr>
        </p:nvSpPr>
        <p:spPr>
          <a:xfrm>
            <a:off x="8145895" y="0"/>
            <a:ext cx="8083297" cy="13716000"/>
          </a:xfrm>
          <a:prstGeom prst="rect">
            <a:avLst/>
          </a:prstGeom>
          <a:ln w="12700"/>
        </p:spPr>
        <p:txBody>
          <a:bodyPr lIns="91439" tIns="45719" rIns="91439" bIns="45719"/>
          <a:lstStyle/>
          <a:p>
            <a:endParaRPr dirty="0"/>
          </a:p>
        </p:txBody>
      </p:sp>
      <p:sp>
        <p:nvSpPr>
          <p:cNvPr id="111" name="Shape 66"/>
          <p:cNvSpPr>
            <a:spLocks noGrp="1"/>
          </p:cNvSpPr>
          <p:nvPr>
            <p:ph type="pic" sz="half" idx="15"/>
          </p:nvPr>
        </p:nvSpPr>
        <p:spPr>
          <a:xfrm>
            <a:off x="16238100" y="0"/>
            <a:ext cx="8156449" cy="13716000"/>
          </a:xfrm>
          <a:prstGeom prst="rect">
            <a:avLst/>
          </a:prstGeom>
          <a:ln w="12700"/>
        </p:spPr>
        <p:txBody>
          <a:bodyPr lIns="91439" tIns="45719" rIns="91439" bIns="45719"/>
          <a:lstStyle/>
          <a:p>
            <a:endParaRPr dirty="0"/>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119" name="Shape 68"/>
          <p:cNvSpPr>
            <a:spLocks noGrp="1"/>
          </p:cNvSpPr>
          <p:nvPr>
            <p:ph type="pic" idx="13"/>
          </p:nvPr>
        </p:nvSpPr>
        <p:spPr>
          <a:xfrm>
            <a:off x="-6094" y="0"/>
            <a:ext cx="12198095" cy="13716000"/>
          </a:xfrm>
          <a:prstGeom prst="rect">
            <a:avLst/>
          </a:prstGeom>
          <a:ln w="12700"/>
        </p:spPr>
        <p:txBody>
          <a:bodyPr lIns="91439" tIns="45719" rIns="91439" bIns="45719"/>
          <a:lstStyle/>
          <a:p>
            <a:endParaRPr dirty="0"/>
          </a:p>
        </p:txBody>
      </p:sp>
      <p:sp>
        <p:nvSpPr>
          <p:cNvPr id="120" name="Shape 69"/>
          <p:cNvSpPr>
            <a:spLocks noGrp="1"/>
          </p:cNvSpPr>
          <p:nvPr>
            <p:ph type="pic" idx="14"/>
          </p:nvPr>
        </p:nvSpPr>
        <p:spPr>
          <a:xfrm>
            <a:off x="12192000" y="0"/>
            <a:ext cx="12198095" cy="13716000"/>
          </a:xfrm>
          <a:prstGeom prst="rect">
            <a:avLst/>
          </a:prstGeom>
          <a:ln w="12700"/>
        </p:spPr>
        <p:txBody>
          <a:bodyPr lIns="91439" tIns="45719" rIns="91439" bIns="45719"/>
          <a:lstStyle/>
          <a:p>
            <a:endParaRPr dirty="0"/>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0_Placeholder">
    <p:spTree>
      <p:nvGrpSpPr>
        <p:cNvPr id="1" name=""/>
        <p:cNvGrpSpPr/>
        <p:nvPr/>
      </p:nvGrpSpPr>
      <p:grpSpPr>
        <a:xfrm>
          <a:off x="0" y="0"/>
          <a:ext cx="0" cy="0"/>
          <a:chOff x="0" y="0"/>
          <a:chExt cx="0" cy="0"/>
        </a:xfrm>
      </p:grpSpPr>
      <p:sp>
        <p:nvSpPr>
          <p:cNvPr id="128" name="Shape 71"/>
          <p:cNvSpPr>
            <a:spLocks noGrp="1"/>
          </p:cNvSpPr>
          <p:nvPr>
            <p:ph type="pic" sz="quarter" idx="13"/>
          </p:nvPr>
        </p:nvSpPr>
        <p:spPr>
          <a:xfrm>
            <a:off x="0" y="0"/>
            <a:ext cx="6092841" cy="6721617"/>
          </a:xfrm>
          <a:prstGeom prst="rect">
            <a:avLst/>
          </a:prstGeom>
          <a:ln w="12700"/>
        </p:spPr>
        <p:txBody>
          <a:bodyPr lIns="91439" tIns="45719" rIns="91439" bIns="45719"/>
          <a:lstStyle/>
          <a:p>
            <a:endParaRPr dirty="0"/>
          </a:p>
        </p:txBody>
      </p:sp>
      <p:sp>
        <p:nvSpPr>
          <p:cNvPr id="129" name="Shape 72"/>
          <p:cNvSpPr>
            <a:spLocks noGrp="1"/>
          </p:cNvSpPr>
          <p:nvPr>
            <p:ph type="pic" sz="quarter" idx="14"/>
          </p:nvPr>
        </p:nvSpPr>
        <p:spPr>
          <a:xfrm>
            <a:off x="6371211" y="0"/>
            <a:ext cx="6092841" cy="6721617"/>
          </a:xfrm>
          <a:prstGeom prst="rect">
            <a:avLst/>
          </a:prstGeom>
          <a:ln w="12700"/>
        </p:spPr>
        <p:txBody>
          <a:bodyPr lIns="91439" tIns="45719" rIns="91439" bIns="45719"/>
          <a:lstStyle/>
          <a:p>
            <a:endParaRPr dirty="0"/>
          </a:p>
        </p:txBody>
      </p:sp>
      <p:sp>
        <p:nvSpPr>
          <p:cNvPr id="130" name="Shape 73"/>
          <p:cNvSpPr>
            <a:spLocks noGrp="1"/>
          </p:cNvSpPr>
          <p:nvPr>
            <p:ph type="pic" sz="quarter" idx="15"/>
          </p:nvPr>
        </p:nvSpPr>
        <p:spPr>
          <a:xfrm>
            <a:off x="0" y="6994383"/>
            <a:ext cx="6092841" cy="6721617"/>
          </a:xfrm>
          <a:prstGeom prst="rect">
            <a:avLst/>
          </a:prstGeom>
          <a:ln w="12700"/>
        </p:spPr>
        <p:txBody>
          <a:bodyPr lIns="91439" tIns="45719" rIns="91439" bIns="45719"/>
          <a:lstStyle/>
          <a:p>
            <a:endParaRPr dirty="0"/>
          </a:p>
        </p:txBody>
      </p:sp>
      <p:sp>
        <p:nvSpPr>
          <p:cNvPr id="131" name="Shape 74"/>
          <p:cNvSpPr>
            <a:spLocks noGrp="1"/>
          </p:cNvSpPr>
          <p:nvPr>
            <p:ph type="pic" sz="quarter" idx="16"/>
          </p:nvPr>
        </p:nvSpPr>
        <p:spPr>
          <a:xfrm>
            <a:off x="6371211" y="6994383"/>
            <a:ext cx="6061049" cy="6721617"/>
          </a:xfrm>
          <a:prstGeom prst="rect">
            <a:avLst/>
          </a:prstGeom>
          <a:ln w="12700"/>
        </p:spPr>
        <p:txBody>
          <a:bodyPr lIns="91439" tIns="45719" rIns="91439" bIns="45719"/>
          <a:lstStyle/>
          <a:p>
            <a:endParaRPr dirty="0"/>
          </a:p>
        </p:txBody>
      </p:sp>
      <p:sp>
        <p:nvSpPr>
          <p:cNvPr id="132" name="Shape 75"/>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133"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1_Placeholder">
    <p:spTree>
      <p:nvGrpSpPr>
        <p:cNvPr id="1" name=""/>
        <p:cNvGrpSpPr/>
        <p:nvPr/>
      </p:nvGrpSpPr>
      <p:grpSpPr>
        <a:xfrm>
          <a:off x="0" y="0"/>
          <a:ext cx="0" cy="0"/>
          <a:chOff x="0" y="0"/>
          <a:chExt cx="0" cy="0"/>
        </a:xfrm>
      </p:grpSpPr>
      <p:sp>
        <p:nvSpPr>
          <p:cNvPr id="140" name="Shape 78"/>
          <p:cNvSpPr>
            <a:spLocks noGrp="1"/>
          </p:cNvSpPr>
          <p:nvPr>
            <p:ph type="pic" sz="quarter" idx="13"/>
          </p:nvPr>
        </p:nvSpPr>
        <p:spPr>
          <a:xfrm>
            <a:off x="11919946" y="0"/>
            <a:ext cx="6092841" cy="6721617"/>
          </a:xfrm>
          <a:prstGeom prst="rect">
            <a:avLst/>
          </a:prstGeom>
          <a:ln w="12700"/>
        </p:spPr>
        <p:txBody>
          <a:bodyPr lIns="91439" tIns="45719" rIns="91439" bIns="45719"/>
          <a:lstStyle/>
          <a:p>
            <a:endParaRPr dirty="0"/>
          </a:p>
        </p:txBody>
      </p:sp>
      <p:sp>
        <p:nvSpPr>
          <p:cNvPr id="141" name="Shape 79"/>
          <p:cNvSpPr>
            <a:spLocks noGrp="1"/>
          </p:cNvSpPr>
          <p:nvPr>
            <p:ph type="pic" sz="quarter" idx="14"/>
          </p:nvPr>
        </p:nvSpPr>
        <p:spPr>
          <a:xfrm>
            <a:off x="18291157" y="0"/>
            <a:ext cx="6092842" cy="6721617"/>
          </a:xfrm>
          <a:prstGeom prst="rect">
            <a:avLst/>
          </a:prstGeom>
          <a:ln w="12700"/>
        </p:spPr>
        <p:txBody>
          <a:bodyPr lIns="91439" tIns="45719" rIns="91439" bIns="45719"/>
          <a:lstStyle/>
          <a:p>
            <a:endParaRPr dirty="0"/>
          </a:p>
        </p:txBody>
      </p:sp>
      <p:sp>
        <p:nvSpPr>
          <p:cNvPr id="142" name="Shape 80"/>
          <p:cNvSpPr>
            <a:spLocks noGrp="1"/>
          </p:cNvSpPr>
          <p:nvPr>
            <p:ph type="pic" sz="quarter" idx="15"/>
          </p:nvPr>
        </p:nvSpPr>
        <p:spPr>
          <a:xfrm>
            <a:off x="11919946" y="6994383"/>
            <a:ext cx="6092841" cy="6721617"/>
          </a:xfrm>
          <a:prstGeom prst="rect">
            <a:avLst/>
          </a:prstGeom>
          <a:ln w="12700"/>
        </p:spPr>
        <p:txBody>
          <a:bodyPr lIns="91439" tIns="45719" rIns="91439" bIns="45719"/>
          <a:lstStyle/>
          <a:p>
            <a:endParaRPr dirty="0"/>
          </a:p>
        </p:txBody>
      </p:sp>
      <p:sp>
        <p:nvSpPr>
          <p:cNvPr id="143" name="Shape 81"/>
          <p:cNvSpPr>
            <a:spLocks noGrp="1"/>
          </p:cNvSpPr>
          <p:nvPr>
            <p:ph type="pic" sz="quarter" idx="16"/>
          </p:nvPr>
        </p:nvSpPr>
        <p:spPr>
          <a:xfrm>
            <a:off x="18291157" y="6994383"/>
            <a:ext cx="6061049" cy="6721617"/>
          </a:xfrm>
          <a:prstGeom prst="rect">
            <a:avLst/>
          </a:prstGeom>
          <a:ln w="12700"/>
        </p:spPr>
        <p:txBody>
          <a:bodyPr lIns="91439" tIns="45719" rIns="91439" bIns="45719"/>
          <a:lstStyle/>
          <a:p>
            <a:endParaRPr dirty="0"/>
          </a:p>
        </p:txBody>
      </p:sp>
      <p:sp>
        <p:nvSpPr>
          <p:cNvPr id="14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3_Placeholder">
    <p:spTree>
      <p:nvGrpSpPr>
        <p:cNvPr id="1" name=""/>
        <p:cNvGrpSpPr/>
        <p:nvPr/>
      </p:nvGrpSpPr>
      <p:grpSpPr>
        <a:xfrm>
          <a:off x="0" y="0"/>
          <a:ext cx="0" cy="0"/>
          <a:chOff x="0" y="0"/>
          <a:chExt cx="0" cy="0"/>
        </a:xfrm>
      </p:grpSpPr>
      <p:sp>
        <p:nvSpPr>
          <p:cNvPr id="151" name="Shape 83"/>
          <p:cNvSpPr>
            <a:spLocks noGrp="1"/>
          </p:cNvSpPr>
          <p:nvPr>
            <p:ph type="pic" sz="quarter" idx="13"/>
          </p:nvPr>
        </p:nvSpPr>
        <p:spPr>
          <a:xfrm>
            <a:off x="0" y="0"/>
            <a:ext cx="4922662" cy="6781800"/>
          </a:xfrm>
          <a:prstGeom prst="rect">
            <a:avLst/>
          </a:prstGeom>
          <a:ln w="12700"/>
        </p:spPr>
        <p:txBody>
          <a:bodyPr lIns="91439" tIns="45719" rIns="91439" bIns="45719"/>
          <a:lstStyle/>
          <a:p>
            <a:endParaRPr dirty="0"/>
          </a:p>
        </p:txBody>
      </p:sp>
      <p:sp>
        <p:nvSpPr>
          <p:cNvPr id="152" name="Shape 84"/>
          <p:cNvSpPr>
            <a:spLocks noGrp="1"/>
          </p:cNvSpPr>
          <p:nvPr>
            <p:ph type="pic" sz="quarter" idx="14"/>
          </p:nvPr>
        </p:nvSpPr>
        <p:spPr>
          <a:xfrm>
            <a:off x="499" y="6980428"/>
            <a:ext cx="4922663" cy="6735569"/>
          </a:xfrm>
          <a:prstGeom prst="rect">
            <a:avLst/>
          </a:prstGeom>
          <a:ln w="12700"/>
        </p:spPr>
        <p:txBody>
          <a:bodyPr lIns="91439" tIns="45719" rIns="91439" bIns="45719"/>
          <a:lstStyle/>
          <a:p>
            <a:endParaRPr dirty="0"/>
          </a:p>
        </p:txBody>
      </p:sp>
      <p:sp>
        <p:nvSpPr>
          <p:cNvPr id="153" name="Shape 85"/>
          <p:cNvSpPr>
            <a:spLocks noGrp="1"/>
          </p:cNvSpPr>
          <p:nvPr>
            <p:ph type="pic" sz="quarter" idx="15"/>
          </p:nvPr>
        </p:nvSpPr>
        <p:spPr>
          <a:xfrm>
            <a:off x="5141216" y="0"/>
            <a:ext cx="4840271" cy="4989518"/>
          </a:xfrm>
          <a:prstGeom prst="rect">
            <a:avLst/>
          </a:prstGeom>
          <a:ln w="12700"/>
        </p:spPr>
        <p:txBody>
          <a:bodyPr lIns="91439" tIns="45719" rIns="91439" bIns="45719"/>
          <a:lstStyle/>
          <a:p>
            <a:endParaRPr dirty="0"/>
          </a:p>
        </p:txBody>
      </p:sp>
      <p:sp>
        <p:nvSpPr>
          <p:cNvPr id="154" name="Shape 86"/>
          <p:cNvSpPr>
            <a:spLocks noGrp="1"/>
          </p:cNvSpPr>
          <p:nvPr>
            <p:ph type="pic" sz="quarter" idx="16"/>
          </p:nvPr>
        </p:nvSpPr>
        <p:spPr>
          <a:xfrm>
            <a:off x="5141216" y="5188148"/>
            <a:ext cx="4840271" cy="8527851"/>
          </a:xfrm>
          <a:prstGeom prst="rect">
            <a:avLst/>
          </a:prstGeom>
          <a:ln w="12700"/>
        </p:spPr>
        <p:txBody>
          <a:bodyPr lIns="91439" tIns="45719" rIns="91439" bIns="45719"/>
          <a:lstStyle/>
          <a:p>
            <a:endParaRPr dirty="0"/>
          </a:p>
        </p:txBody>
      </p:sp>
      <p:sp>
        <p:nvSpPr>
          <p:cNvPr id="155" name="Shape 87"/>
          <p:cNvSpPr>
            <a:spLocks noGrp="1"/>
          </p:cNvSpPr>
          <p:nvPr>
            <p:ph type="pic" sz="quarter" idx="17"/>
          </p:nvPr>
        </p:nvSpPr>
        <p:spPr>
          <a:xfrm>
            <a:off x="10219410" y="0"/>
            <a:ext cx="4859139" cy="9382540"/>
          </a:xfrm>
          <a:prstGeom prst="rect">
            <a:avLst/>
          </a:prstGeom>
          <a:ln w="12700"/>
        </p:spPr>
        <p:txBody>
          <a:bodyPr lIns="91439" tIns="45719" rIns="91439" bIns="45719"/>
          <a:lstStyle/>
          <a:p>
            <a:endParaRPr dirty="0"/>
          </a:p>
        </p:txBody>
      </p:sp>
      <p:sp>
        <p:nvSpPr>
          <p:cNvPr id="156" name="Shape 88"/>
          <p:cNvSpPr>
            <a:spLocks noGrp="1"/>
          </p:cNvSpPr>
          <p:nvPr>
            <p:ph type="pic" sz="quarter" idx="18"/>
          </p:nvPr>
        </p:nvSpPr>
        <p:spPr>
          <a:xfrm>
            <a:off x="10199537" y="9581170"/>
            <a:ext cx="4879011" cy="4134831"/>
          </a:xfrm>
          <a:prstGeom prst="rect">
            <a:avLst/>
          </a:prstGeom>
          <a:ln w="12700"/>
        </p:spPr>
        <p:txBody>
          <a:bodyPr lIns="91439" tIns="45719" rIns="91439" bIns="45719"/>
          <a:lstStyle/>
          <a:p>
            <a:endParaRPr dirty="0"/>
          </a:p>
        </p:txBody>
      </p:sp>
      <p:sp>
        <p:nvSpPr>
          <p:cNvPr id="157" name="Shape 89"/>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158"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2_Placeholder">
    <p:spTree>
      <p:nvGrpSpPr>
        <p:cNvPr id="1" name=""/>
        <p:cNvGrpSpPr/>
        <p:nvPr/>
      </p:nvGrpSpPr>
      <p:grpSpPr>
        <a:xfrm>
          <a:off x="0" y="0"/>
          <a:ext cx="0" cy="0"/>
          <a:chOff x="0" y="0"/>
          <a:chExt cx="0" cy="0"/>
        </a:xfrm>
      </p:grpSpPr>
      <p:sp>
        <p:nvSpPr>
          <p:cNvPr id="165" name="Shape 92"/>
          <p:cNvSpPr>
            <a:spLocks noGrp="1"/>
          </p:cNvSpPr>
          <p:nvPr>
            <p:ph type="pic" sz="quarter" idx="13"/>
          </p:nvPr>
        </p:nvSpPr>
        <p:spPr>
          <a:xfrm>
            <a:off x="9305445" y="0"/>
            <a:ext cx="4922663" cy="6781800"/>
          </a:xfrm>
          <a:prstGeom prst="rect">
            <a:avLst/>
          </a:prstGeom>
          <a:ln w="12700"/>
        </p:spPr>
        <p:txBody>
          <a:bodyPr lIns="91439" tIns="45719" rIns="91439" bIns="45719"/>
          <a:lstStyle/>
          <a:p>
            <a:endParaRPr dirty="0"/>
          </a:p>
        </p:txBody>
      </p:sp>
      <p:sp>
        <p:nvSpPr>
          <p:cNvPr id="166" name="Shape 93"/>
          <p:cNvSpPr>
            <a:spLocks noGrp="1"/>
          </p:cNvSpPr>
          <p:nvPr>
            <p:ph type="pic" sz="quarter" idx="14"/>
          </p:nvPr>
        </p:nvSpPr>
        <p:spPr>
          <a:xfrm>
            <a:off x="9305949" y="6980428"/>
            <a:ext cx="4922663" cy="6735569"/>
          </a:xfrm>
          <a:prstGeom prst="rect">
            <a:avLst/>
          </a:prstGeom>
          <a:ln w="12700"/>
        </p:spPr>
        <p:txBody>
          <a:bodyPr lIns="91439" tIns="45719" rIns="91439" bIns="45719"/>
          <a:lstStyle/>
          <a:p>
            <a:endParaRPr dirty="0"/>
          </a:p>
        </p:txBody>
      </p:sp>
      <p:sp>
        <p:nvSpPr>
          <p:cNvPr id="167" name="Shape 94"/>
          <p:cNvSpPr>
            <a:spLocks noGrp="1"/>
          </p:cNvSpPr>
          <p:nvPr>
            <p:ph type="pic" sz="quarter" idx="15"/>
          </p:nvPr>
        </p:nvSpPr>
        <p:spPr>
          <a:xfrm>
            <a:off x="14446663" y="0"/>
            <a:ext cx="4840271" cy="4989518"/>
          </a:xfrm>
          <a:prstGeom prst="rect">
            <a:avLst/>
          </a:prstGeom>
          <a:ln w="12700"/>
        </p:spPr>
        <p:txBody>
          <a:bodyPr lIns="91439" tIns="45719" rIns="91439" bIns="45719"/>
          <a:lstStyle/>
          <a:p>
            <a:endParaRPr dirty="0"/>
          </a:p>
        </p:txBody>
      </p:sp>
      <p:sp>
        <p:nvSpPr>
          <p:cNvPr id="168" name="Shape 95"/>
          <p:cNvSpPr>
            <a:spLocks noGrp="1"/>
          </p:cNvSpPr>
          <p:nvPr>
            <p:ph type="pic" sz="quarter" idx="16"/>
          </p:nvPr>
        </p:nvSpPr>
        <p:spPr>
          <a:xfrm>
            <a:off x="14446663" y="5188148"/>
            <a:ext cx="4840271" cy="8527851"/>
          </a:xfrm>
          <a:prstGeom prst="rect">
            <a:avLst/>
          </a:prstGeom>
          <a:ln w="12700"/>
        </p:spPr>
        <p:txBody>
          <a:bodyPr lIns="91439" tIns="45719" rIns="91439" bIns="45719"/>
          <a:lstStyle/>
          <a:p>
            <a:endParaRPr dirty="0"/>
          </a:p>
        </p:txBody>
      </p:sp>
      <p:sp>
        <p:nvSpPr>
          <p:cNvPr id="169" name="Shape 96"/>
          <p:cNvSpPr>
            <a:spLocks noGrp="1"/>
          </p:cNvSpPr>
          <p:nvPr>
            <p:ph type="pic" sz="quarter" idx="17"/>
          </p:nvPr>
        </p:nvSpPr>
        <p:spPr>
          <a:xfrm>
            <a:off x="19524857" y="0"/>
            <a:ext cx="4859139" cy="9382540"/>
          </a:xfrm>
          <a:prstGeom prst="rect">
            <a:avLst/>
          </a:prstGeom>
          <a:ln w="12700"/>
        </p:spPr>
        <p:txBody>
          <a:bodyPr lIns="91439" tIns="45719" rIns="91439" bIns="45719"/>
          <a:lstStyle/>
          <a:p>
            <a:endParaRPr dirty="0"/>
          </a:p>
        </p:txBody>
      </p:sp>
      <p:sp>
        <p:nvSpPr>
          <p:cNvPr id="170" name="Shape 97"/>
          <p:cNvSpPr>
            <a:spLocks noGrp="1"/>
          </p:cNvSpPr>
          <p:nvPr>
            <p:ph type="pic" sz="quarter" idx="18"/>
          </p:nvPr>
        </p:nvSpPr>
        <p:spPr>
          <a:xfrm>
            <a:off x="19504986" y="9581170"/>
            <a:ext cx="4879011" cy="4134831"/>
          </a:xfrm>
          <a:prstGeom prst="rect">
            <a:avLst/>
          </a:prstGeom>
          <a:ln w="12700"/>
        </p:spPr>
        <p:txBody>
          <a:bodyPr lIns="91439" tIns="45719" rIns="91439" bIns="45719"/>
          <a:lstStyle/>
          <a:p>
            <a:endParaRPr dirty="0"/>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4_Placeholder">
    <p:spTree>
      <p:nvGrpSpPr>
        <p:cNvPr id="1" name=""/>
        <p:cNvGrpSpPr/>
        <p:nvPr/>
      </p:nvGrpSpPr>
      <p:grpSpPr>
        <a:xfrm>
          <a:off x="0" y="0"/>
          <a:ext cx="0" cy="0"/>
          <a:chOff x="0" y="0"/>
          <a:chExt cx="0" cy="0"/>
        </a:xfrm>
      </p:grpSpPr>
      <p:sp>
        <p:nvSpPr>
          <p:cNvPr id="178" name="Shape 99"/>
          <p:cNvSpPr>
            <a:spLocks noGrp="1"/>
          </p:cNvSpPr>
          <p:nvPr>
            <p:ph type="pic" sz="quarter" idx="13"/>
          </p:nvPr>
        </p:nvSpPr>
        <p:spPr>
          <a:xfrm>
            <a:off x="0" y="0"/>
            <a:ext cx="4922662" cy="6781800"/>
          </a:xfrm>
          <a:prstGeom prst="rect">
            <a:avLst/>
          </a:prstGeom>
          <a:ln w="12700"/>
        </p:spPr>
        <p:txBody>
          <a:bodyPr lIns="91439" tIns="45719" rIns="91439" bIns="45719"/>
          <a:lstStyle/>
          <a:p>
            <a:endParaRPr dirty="0"/>
          </a:p>
        </p:txBody>
      </p:sp>
      <p:sp>
        <p:nvSpPr>
          <p:cNvPr id="179" name="Shape 100"/>
          <p:cNvSpPr>
            <a:spLocks noGrp="1"/>
          </p:cNvSpPr>
          <p:nvPr>
            <p:ph type="pic" sz="quarter" idx="14"/>
          </p:nvPr>
        </p:nvSpPr>
        <p:spPr>
          <a:xfrm>
            <a:off x="499" y="6980428"/>
            <a:ext cx="4922663" cy="6735569"/>
          </a:xfrm>
          <a:prstGeom prst="rect">
            <a:avLst/>
          </a:prstGeom>
          <a:ln w="12700"/>
        </p:spPr>
        <p:txBody>
          <a:bodyPr lIns="91439" tIns="45719" rIns="91439" bIns="45719"/>
          <a:lstStyle/>
          <a:p>
            <a:endParaRPr dirty="0"/>
          </a:p>
        </p:txBody>
      </p:sp>
      <p:sp>
        <p:nvSpPr>
          <p:cNvPr id="180" name="Shape 101"/>
          <p:cNvSpPr>
            <a:spLocks noGrp="1"/>
          </p:cNvSpPr>
          <p:nvPr>
            <p:ph type="pic" sz="quarter" idx="15"/>
          </p:nvPr>
        </p:nvSpPr>
        <p:spPr>
          <a:xfrm>
            <a:off x="5141216" y="0"/>
            <a:ext cx="4840271" cy="4989518"/>
          </a:xfrm>
          <a:prstGeom prst="rect">
            <a:avLst/>
          </a:prstGeom>
          <a:ln w="12700"/>
        </p:spPr>
        <p:txBody>
          <a:bodyPr lIns="91439" tIns="45719" rIns="91439" bIns="45719"/>
          <a:lstStyle/>
          <a:p>
            <a:endParaRPr dirty="0"/>
          </a:p>
        </p:txBody>
      </p:sp>
      <p:sp>
        <p:nvSpPr>
          <p:cNvPr id="181" name="Shape 102"/>
          <p:cNvSpPr>
            <a:spLocks noGrp="1"/>
          </p:cNvSpPr>
          <p:nvPr>
            <p:ph type="pic" sz="quarter" idx="16"/>
          </p:nvPr>
        </p:nvSpPr>
        <p:spPr>
          <a:xfrm>
            <a:off x="5141216" y="5188148"/>
            <a:ext cx="4840271" cy="8527851"/>
          </a:xfrm>
          <a:prstGeom prst="rect">
            <a:avLst/>
          </a:prstGeom>
          <a:ln w="12700"/>
        </p:spPr>
        <p:txBody>
          <a:bodyPr lIns="91439" tIns="45719" rIns="91439" bIns="45719"/>
          <a:lstStyle/>
          <a:p>
            <a:endParaRPr dirty="0"/>
          </a:p>
        </p:txBody>
      </p:sp>
      <p:sp>
        <p:nvSpPr>
          <p:cNvPr id="182" name="Shape 103"/>
          <p:cNvSpPr>
            <a:spLocks noGrp="1"/>
          </p:cNvSpPr>
          <p:nvPr>
            <p:ph type="pic" sz="quarter" idx="17"/>
          </p:nvPr>
        </p:nvSpPr>
        <p:spPr>
          <a:xfrm>
            <a:off x="10219410" y="0"/>
            <a:ext cx="4859139" cy="9382540"/>
          </a:xfrm>
          <a:prstGeom prst="rect">
            <a:avLst/>
          </a:prstGeom>
          <a:ln w="12700"/>
        </p:spPr>
        <p:txBody>
          <a:bodyPr lIns="91439" tIns="45719" rIns="91439" bIns="45719"/>
          <a:lstStyle/>
          <a:p>
            <a:endParaRPr dirty="0"/>
          </a:p>
        </p:txBody>
      </p:sp>
      <p:sp>
        <p:nvSpPr>
          <p:cNvPr id="183" name="Shape 104"/>
          <p:cNvSpPr>
            <a:spLocks noGrp="1"/>
          </p:cNvSpPr>
          <p:nvPr>
            <p:ph type="pic" sz="quarter" idx="18"/>
          </p:nvPr>
        </p:nvSpPr>
        <p:spPr>
          <a:xfrm>
            <a:off x="10199537" y="9581170"/>
            <a:ext cx="4879011" cy="4134831"/>
          </a:xfrm>
          <a:prstGeom prst="rect">
            <a:avLst/>
          </a:prstGeom>
          <a:ln w="12700"/>
        </p:spPr>
        <p:txBody>
          <a:bodyPr lIns="91439" tIns="45719" rIns="91439" bIns="45719"/>
          <a:lstStyle/>
          <a:p>
            <a:endParaRPr dirty="0"/>
          </a:p>
        </p:txBody>
      </p:sp>
      <p:sp>
        <p:nvSpPr>
          <p:cNvPr id="184" name="Shape 105"/>
          <p:cNvSpPr>
            <a:spLocks noGrp="1"/>
          </p:cNvSpPr>
          <p:nvPr>
            <p:ph type="pic" sz="quarter" idx="19"/>
          </p:nvPr>
        </p:nvSpPr>
        <p:spPr>
          <a:xfrm>
            <a:off x="15316475" y="0"/>
            <a:ext cx="4922663" cy="6781800"/>
          </a:xfrm>
          <a:prstGeom prst="rect">
            <a:avLst/>
          </a:prstGeom>
          <a:ln w="12700"/>
        </p:spPr>
        <p:txBody>
          <a:bodyPr lIns="91439" tIns="45719" rIns="91439" bIns="45719"/>
          <a:lstStyle/>
          <a:p>
            <a:endParaRPr dirty="0"/>
          </a:p>
        </p:txBody>
      </p:sp>
      <p:sp>
        <p:nvSpPr>
          <p:cNvPr id="185" name="Shape 106"/>
          <p:cNvSpPr>
            <a:spLocks noGrp="1"/>
          </p:cNvSpPr>
          <p:nvPr>
            <p:ph type="pic" sz="quarter" idx="20"/>
          </p:nvPr>
        </p:nvSpPr>
        <p:spPr>
          <a:xfrm>
            <a:off x="15316978" y="6980428"/>
            <a:ext cx="4922663" cy="6735569"/>
          </a:xfrm>
          <a:prstGeom prst="rect">
            <a:avLst/>
          </a:prstGeom>
          <a:ln w="12700"/>
        </p:spPr>
        <p:txBody>
          <a:bodyPr lIns="91439" tIns="45719" rIns="91439" bIns="45719"/>
          <a:lstStyle/>
          <a:p>
            <a:endParaRPr dirty="0"/>
          </a:p>
        </p:txBody>
      </p:sp>
      <p:sp>
        <p:nvSpPr>
          <p:cNvPr id="186" name="Shape 107"/>
          <p:cNvSpPr>
            <a:spLocks noGrp="1"/>
          </p:cNvSpPr>
          <p:nvPr>
            <p:ph type="pic" sz="quarter" idx="21"/>
          </p:nvPr>
        </p:nvSpPr>
        <p:spPr>
          <a:xfrm>
            <a:off x="20457692" y="0"/>
            <a:ext cx="3926305" cy="4989518"/>
          </a:xfrm>
          <a:prstGeom prst="rect">
            <a:avLst/>
          </a:prstGeom>
          <a:ln w="12700"/>
        </p:spPr>
        <p:txBody>
          <a:bodyPr lIns="91439" tIns="45719" rIns="91439" bIns="45719"/>
          <a:lstStyle/>
          <a:p>
            <a:endParaRPr dirty="0"/>
          </a:p>
        </p:txBody>
      </p:sp>
      <p:sp>
        <p:nvSpPr>
          <p:cNvPr id="187" name="Shape 108"/>
          <p:cNvSpPr>
            <a:spLocks noGrp="1"/>
          </p:cNvSpPr>
          <p:nvPr>
            <p:ph type="pic" sz="quarter" idx="22"/>
          </p:nvPr>
        </p:nvSpPr>
        <p:spPr>
          <a:xfrm>
            <a:off x="20457692" y="5188148"/>
            <a:ext cx="3926305" cy="8527851"/>
          </a:xfrm>
          <a:prstGeom prst="rect">
            <a:avLst/>
          </a:prstGeom>
          <a:ln w="12700"/>
        </p:spPr>
        <p:txBody>
          <a:bodyPr lIns="91439" tIns="45719" rIns="91439" bIns="45719"/>
          <a:lstStyle/>
          <a:p>
            <a:endParaRPr dirty="0"/>
          </a:p>
        </p:txBody>
      </p:sp>
      <p:sp>
        <p:nvSpPr>
          <p:cNvPr id="18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195" name="Shape 110"/>
          <p:cNvSpPr>
            <a:spLocks noGrp="1"/>
          </p:cNvSpPr>
          <p:nvPr>
            <p:ph type="pic" idx="13"/>
          </p:nvPr>
        </p:nvSpPr>
        <p:spPr>
          <a:xfrm>
            <a:off x="0" y="0"/>
            <a:ext cx="24384000" cy="7523016"/>
          </a:xfrm>
          <a:prstGeom prst="rect">
            <a:avLst/>
          </a:prstGeom>
          <a:ln w="12700"/>
        </p:spPr>
        <p:txBody>
          <a:bodyPr lIns="91439" tIns="45719" rIns="91439" bIns="45719"/>
          <a:lstStyle/>
          <a:p>
            <a:endParaRPr dirty="0"/>
          </a:p>
        </p:txBody>
      </p:sp>
      <p:sp>
        <p:nvSpPr>
          <p:cNvPr id="196" name="Shape 111"/>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197"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9" name="Shape 18"/>
          <p:cNvSpPr>
            <a:spLocks noGrp="1"/>
          </p:cNvSpPr>
          <p:nvPr>
            <p:ph type="pic" idx="13"/>
          </p:nvPr>
        </p:nvSpPr>
        <p:spPr>
          <a:xfrm>
            <a:off x="9846937" y="670431"/>
            <a:ext cx="13312305" cy="12380978"/>
          </a:xfrm>
          <a:prstGeom prst="rect">
            <a:avLst/>
          </a:prstGeom>
          <a:ln w="12700"/>
        </p:spPr>
        <p:txBody>
          <a:bodyPr lIns="91439" tIns="45719" rIns="91439" bIns="45719"/>
          <a:lstStyle/>
          <a:p>
            <a:endParaRPr dirty="0"/>
          </a:p>
        </p:txBody>
      </p:sp>
      <p:sp>
        <p:nvSpPr>
          <p:cNvPr id="2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ortfolio_02">
    <p:spTree>
      <p:nvGrpSpPr>
        <p:cNvPr id="1" name=""/>
        <p:cNvGrpSpPr/>
        <p:nvPr/>
      </p:nvGrpSpPr>
      <p:grpSpPr>
        <a:xfrm>
          <a:off x="0" y="0"/>
          <a:ext cx="0" cy="0"/>
          <a:chOff x="0" y="0"/>
          <a:chExt cx="0" cy="0"/>
        </a:xfrm>
      </p:grpSpPr>
      <p:sp>
        <p:nvSpPr>
          <p:cNvPr id="204" name="Shape 114"/>
          <p:cNvSpPr>
            <a:spLocks noGrp="1"/>
          </p:cNvSpPr>
          <p:nvPr>
            <p:ph type="pic" sz="quarter" idx="13"/>
          </p:nvPr>
        </p:nvSpPr>
        <p:spPr>
          <a:xfrm>
            <a:off x="2283" y="4123880"/>
            <a:ext cx="4777756" cy="4777755"/>
          </a:xfrm>
          <a:prstGeom prst="rect">
            <a:avLst/>
          </a:prstGeom>
          <a:ln w="12700"/>
        </p:spPr>
        <p:txBody>
          <a:bodyPr lIns="91439" tIns="45719" rIns="91439" bIns="45719"/>
          <a:lstStyle/>
          <a:p>
            <a:endParaRPr dirty="0"/>
          </a:p>
        </p:txBody>
      </p:sp>
      <p:sp>
        <p:nvSpPr>
          <p:cNvPr id="205" name="Shape 115"/>
          <p:cNvSpPr>
            <a:spLocks noGrp="1"/>
          </p:cNvSpPr>
          <p:nvPr>
            <p:ph type="pic" sz="quarter" idx="14"/>
          </p:nvPr>
        </p:nvSpPr>
        <p:spPr>
          <a:xfrm>
            <a:off x="9809113" y="4123882"/>
            <a:ext cx="4777755" cy="4777758"/>
          </a:xfrm>
          <a:prstGeom prst="rect">
            <a:avLst/>
          </a:prstGeom>
          <a:ln w="12700"/>
        </p:spPr>
        <p:txBody>
          <a:bodyPr lIns="91439" tIns="45719" rIns="91439" bIns="45719"/>
          <a:lstStyle/>
          <a:p>
            <a:endParaRPr dirty="0"/>
          </a:p>
        </p:txBody>
      </p:sp>
      <p:sp>
        <p:nvSpPr>
          <p:cNvPr id="206" name="Shape 116"/>
          <p:cNvSpPr>
            <a:spLocks noGrp="1"/>
          </p:cNvSpPr>
          <p:nvPr>
            <p:ph type="pic" sz="quarter" idx="15"/>
          </p:nvPr>
        </p:nvSpPr>
        <p:spPr>
          <a:xfrm>
            <a:off x="19603964" y="4123882"/>
            <a:ext cx="4777753" cy="4777753"/>
          </a:xfrm>
          <a:prstGeom prst="rect">
            <a:avLst/>
          </a:prstGeom>
          <a:ln w="12700"/>
        </p:spPr>
        <p:txBody>
          <a:bodyPr lIns="91439" tIns="45719" rIns="91439" bIns="45719"/>
          <a:lstStyle/>
          <a:p>
            <a:endParaRPr dirty="0"/>
          </a:p>
        </p:txBody>
      </p:sp>
      <p:sp>
        <p:nvSpPr>
          <p:cNvPr id="207" name="Shape 117"/>
          <p:cNvSpPr>
            <a:spLocks noGrp="1"/>
          </p:cNvSpPr>
          <p:nvPr>
            <p:ph type="pic" sz="quarter" idx="16"/>
          </p:nvPr>
        </p:nvSpPr>
        <p:spPr>
          <a:xfrm>
            <a:off x="14706770" y="9020846"/>
            <a:ext cx="4777583" cy="4695157"/>
          </a:xfrm>
          <a:prstGeom prst="rect">
            <a:avLst/>
          </a:prstGeom>
          <a:ln w="12700"/>
        </p:spPr>
        <p:txBody>
          <a:bodyPr lIns="91439" tIns="45719" rIns="91439" bIns="45719"/>
          <a:lstStyle/>
          <a:p>
            <a:endParaRPr dirty="0"/>
          </a:p>
        </p:txBody>
      </p:sp>
      <p:sp>
        <p:nvSpPr>
          <p:cNvPr id="208" name="Shape 118"/>
          <p:cNvSpPr>
            <a:spLocks noGrp="1"/>
          </p:cNvSpPr>
          <p:nvPr>
            <p:ph type="pic" sz="quarter" idx="17"/>
          </p:nvPr>
        </p:nvSpPr>
        <p:spPr>
          <a:xfrm>
            <a:off x="4911926" y="9015355"/>
            <a:ext cx="4777583" cy="4700647"/>
          </a:xfrm>
          <a:prstGeom prst="rect">
            <a:avLst/>
          </a:prstGeom>
          <a:ln w="12700"/>
        </p:spPr>
        <p:txBody>
          <a:bodyPr lIns="91439" tIns="45719" rIns="91439" bIns="45719"/>
          <a:lstStyle/>
          <a:p>
            <a:endParaRPr dirty="0"/>
          </a:p>
        </p:txBody>
      </p:sp>
      <p:sp>
        <p:nvSpPr>
          <p:cNvPr id="20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ortfolio_03">
    <p:spTree>
      <p:nvGrpSpPr>
        <p:cNvPr id="1" name=""/>
        <p:cNvGrpSpPr/>
        <p:nvPr/>
      </p:nvGrpSpPr>
      <p:grpSpPr>
        <a:xfrm>
          <a:off x="0" y="0"/>
          <a:ext cx="0" cy="0"/>
          <a:chOff x="0" y="0"/>
          <a:chExt cx="0" cy="0"/>
        </a:xfrm>
      </p:grpSpPr>
      <p:sp>
        <p:nvSpPr>
          <p:cNvPr id="216" name="Shape 120"/>
          <p:cNvSpPr>
            <a:spLocks noGrp="1"/>
          </p:cNvSpPr>
          <p:nvPr>
            <p:ph type="pic" sz="quarter" idx="13"/>
          </p:nvPr>
        </p:nvSpPr>
        <p:spPr>
          <a:xfrm>
            <a:off x="35175" y="0"/>
            <a:ext cx="6089906" cy="6858000"/>
          </a:xfrm>
          <a:prstGeom prst="rect">
            <a:avLst/>
          </a:prstGeom>
          <a:ln w="12700"/>
        </p:spPr>
        <p:txBody>
          <a:bodyPr lIns="91439" tIns="45719" rIns="91439" bIns="45719"/>
          <a:lstStyle/>
          <a:p>
            <a:endParaRPr dirty="0"/>
          </a:p>
        </p:txBody>
      </p:sp>
      <p:sp>
        <p:nvSpPr>
          <p:cNvPr id="217" name="Shape 121"/>
          <p:cNvSpPr>
            <a:spLocks noGrp="1"/>
          </p:cNvSpPr>
          <p:nvPr>
            <p:ph type="pic" sz="quarter" idx="14"/>
          </p:nvPr>
        </p:nvSpPr>
        <p:spPr>
          <a:xfrm>
            <a:off x="4595453" y="0"/>
            <a:ext cx="6089906" cy="6858000"/>
          </a:xfrm>
          <a:prstGeom prst="rect">
            <a:avLst/>
          </a:prstGeom>
          <a:ln w="12700"/>
        </p:spPr>
        <p:txBody>
          <a:bodyPr lIns="91439" tIns="45719" rIns="91439" bIns="45719"/>
          <a:lstStyle/>
          <a:p>
            <a:endParaRPr dirty="0"/>
          </a:p>
        </p:txBody>
      </p:sp>
      <p:sp>
        <p:nvSpPr>
          <p:cNvPr id="218" name="Shape 122"/>
          <p:cNvSpPr>
            <a:spLocks noGrp="1"/>
          </p:cNvSpPr>
          <p:nvPr>
            <p:ph type="pic" sz="quarter" idx="15"/>
          </p:nvPr>
        </p:nvSpPr>
        <p:spPr>
          <a:xfrm>
            <a:off x="9167466" y="0"/>
            <a:ext cx="6089905" cy="6858000"/>
          </a:xfrm>
          <a:prstGeom prst="rect">
            <a:avLst/>
          </a:prstGeom>
          <a:ln w="12700"/>
        </p:spPr>
        <p:txBody>
          <a:bodyPr lIns="91439" tIns="45719" rIns="91439" bIns="45719"/>
          <a:lstStyle/>
          <a:p>
            <a:endParaRPr dirty="0"/>
          </a:p>
        </p:txBody>
      </p:sp>
      <p:sp>
        <p:nvSpPr>
          <p:cNvPr id="219" name="Shape 123"/>
          <p:cNvSpPr>
            <a:spLocks noGrp="1"/>
          </p:cNvSpPr>
          <p:nvPr>
            <p:ph type="pic" sz="quarter" idx="16"/>
          </p:nvPr>
        </p:nvSpPr>
        <p:spPr>
          <a:xfrm>
            <a:off x="13727748" y="0"/>
            <a:ext cx="6089905" cy="6858000"/>
          </a:xfrm>
          <a:prstGeom prst="rect">
            <a:avLst/>
          </a:prstGeom>
          <a:ln w="12700"/>
        </p:spPr>
        <p:txBody>
          <a:bodyPr lIns="91439" tIns="45719" rIns="91439" bIns="45719"/>
          <a:lstStyle/>
          <a:p>
            <a:endParaRPr dirty="0"/>
          </a:p>
        </p:txBody>
      </p:sp>
      <p:sp>
        <p:nvSpPr>
          <p:cNvPr id="220" name="Shape 124"/>
          <p:cNvSpPr>
            <a:spLocks noGrp="1"/>
          </p:cNvSpPr>
          <p:nvPr>
            <p:ph type="pic" sz="quarter" idx="17"/>
          </p:nvPr>
        </p:nvSpPr>
        <p:spPr>
          <a:xfrm>
            <a:off x="18299757" y="0"/>
            <a:ext cx="6089905" cy="6858000"/>
          </a:xfrm>
          <a:prstGeom prst="rect">
            <a:avLst/>
          </a:prstGeom>
          <a:ln w="12700"/>
        </p:spPr>
        <p:txBody>
          <a:bodyPr lIns="91439" tIns="45719" rIns="91439" bIns="45719"/>
          <a:lstStyle/>
          <a:p>
            <a:endParaRPr dirty="0"/>
          </a:p>
        </p:txBody>
      </p:sp>
      <p:sp>
        <p:nvSpPr>
          <p:cNvPr id="221" name="Shape 125"/>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222"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ortfolio_04">
    <p:spTree>
      <p:nvGrpSpPr>
        <p:cNvPr id="1" name=""/>
        <p:cNvGrpSpPr/>
        <p:nvPr/>
      </p:nvGrpSpPr>
      <p:grpSpPr>
        <a:xfrm>
          <a:off x="0" y="0"/>
          <a:ext cx="0" cy="0"/>
          <a:chOff x="0" y="0"/>
          <a:chExt cx="0" cy="0"/>
        </a:xfrm>
      </p:grpSpPr>
      <p:sp>
        <p:nvSpPr>
          <p:cNvPr id="229" name="Shape 128"/>
          <p:cNvSpPr>
            <a:spLocks noGrp="1"/>
          </p:cNvSpPr>
          <p:nvPr>
            <p:ph type="pic" sz="quarter" idx="13"/>
          </p:nvPr>
        </p:nvSpPr>
        <p:spPr>
          <a:xfrm>
            <a:off x="35175" y="0"/>
            <a:ext cx="6089906" cy="6858000"/>
          </a:xfrm>
          <a:prstGeom prst="rect">
            <a:avLst/>
          </a:prstGeom>
          <a:ln w="12700"/>
        </p:spPr>
        <p:txBody>
          <a:bodyPr lIns="91439" tIns="45719" rIns="91439" bIns="45719"/>
          <a:lstStyle/>
          <a:p>
            <a:endParaRPr dirty="0"/>
          </a:p>
        </p:txBody>
      </p:sp>
      <p:sp>
        <p:nvSpPr>
          <p:cNvPr id="230" name="Shape 129"/>
          <p:cNvSpPr>
            <a:spLocks noGrp="1"/>
          </p:cNvSpPr>
          <p:nvPr>
            <p:ph type="pic" sz="quarter" idx="14"/>
          </p:nvPr>
        </p:nvSpPr>
        <p:spPr>
          <a:xfrm>
            <a:off x="4595453" y="0"/>
            <a:ext cx="6089906" cy="6858000"/>
          </a:xfrm>
          <a:prstGeom prst="rect">
            <a:avLst/>
          </a:prstGeom>
          <a:ln w="12700"/>
        </p:spPr>
        <p:txBody>
          <a:bodyPr lIns="91439" tIns="45719" rIns="91439" bIns="45719"/>
          <a:lstStyle/>
          <a:p>
            <a:endParaRPr dirty="0"/>
          </a:p>
        </p:txBody>
      </p:sp>
      <p:sp>
        <p:nvSpPr>
          <p:cNvPr id="231" name="Shape 130"/>
          <p:cNvSpPr>
            <a:spLocks noGrp="1"/>
          </p:cNvSpPr>
          <p:nvPr>
            <p:ph type="pic" sz="quarter" idx="15"/>
          </p:nvPr>
        </p:nvSpPr>
        <p:spPr>
          <a:xfrm>
            <a:off x="9167466" y="0"/>
            <a:ext cx="6089905" cy="6858000"/>
          </a:xfrm>
          <a:prstGeom prst="rect">
            <a:avLst/>
          </a:prstGeom>
          <a:ln w="12700"/>
        </p:spPr>
        <p:txBody>
          <a:bodyPr lIns="91439" tIns="45719" rIns="91439" bIns="45719"/>
          <a:lstStyle/>
          <a:p>
            <a:endParaRPr dirty="0"/>
          </a:p>
        </p:txBody>
      </p:sp>
      <p:sp>
        <p:nvSpPr>
          <p:cNvPr id="232" name="Shape 131"/>
          <p:cNvSpPr>
            <a:spLocks noGrp="1"/>
          </p:cNvSpPr>
          <p:nvPr>
            <p:ph type="pic" sz="quarter" idx="16"/>
          </p:nvPr>
        </p:nvSpPr>
        <p:spPr>
          <a:xfrm>
            <a:off x="-1491883" y="6858000"/>
            <a:ext cx="6089906" cy="6858000"/>
          </a:xfrm>
          <a:prstGeom prst="rect">
            <a:avLst/>
          </a:prstGeom>
          <a:ln w="12700"/>
        </p:spPr>
        <p:txBody>
          <a:bodyPr lIns="91439" tIns="45719" rIns="91439" bIns="45719"/>
          <a:lstStyle/>
          <a:p>
            <a:endParaRPr dirty="0"/>
          </a:p>
        </p:txBody>
      </p:sp>
      <p:sp>
        <p:nvSpPr>
          <p:cNvPr id="233" name="Shape 132"/>
          <p:cNvSpPr>
            <a:spLocks noGrp="1"/>
          </p:cNvSpPr>
          <p:nvPr>
            <p:ph type="pic" sz="quarter" idx="17"/>
          </p:nvPr>
        </p:nvSpPr>
        <p:spPr>
          <a:xfrm>
            <a:off x="3080125" y="6858000"/>
            <a:ext cx="6089906" cy="6858000"/>
          </a:xfrm>
          <a:prstGeom prst="rect">
            <a:avLst/>
          </a:prstGeom>
          <a:ln w="12700"/>
        </p:spPr>
        <p:txBody>
          <a:bodyPr lIns="91439" tIns="45719" rIns="91439" bIns="45719"/>
          <a:lstStyle/>
          <a:p>
            <a:endParaRPr dirty="0"/>
          </a:p>
        </p:txBody>
      </p:sp>
      <p:sp>
        <p:nvSpPr>
          <p:cNvPr id="234" name="Shape 133"/>
          <p:cNvSpPr>
            <a:spLocks noGrp="1"/>
          </p:cNvSpPr>
          <p:nvPr>
            <p:ph type="pic" sz="quarter" idx="18"/>
          </p:nvPr>
        </p:nvSpPr>
        <p:spPr>
          <a:xfrm>
            <a:off x="7652138" y="6858000"/>
            <a:ext cx="6089905" cy="6858000"/>
          </a:xfrm>
          <a:prstGeom prst="rect">
            <a:avLst/>
          </a:prstGeom>
          <a:ln w="12700"/>
        </p:spPr>
        <p:txBody>
          <a:bodyPr lIns="91439" tIns="45719" rIns="91439" bIns="45719"/>
          <a:lstStyle/>
          <a:p>
            <a:endParaRPr dirty="0"/>
          </a:p>
        </p:txBody>
      </p:sp>
      <p:sp>
        <p:nvSpPr>
          <p:cNvPr id="235" name="Shape 134"/>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23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Portfolio_04">
    <p:spTree>
      <p:nvGrpSpPr>
        <p:cNvPr id="1" name=""/>
        <p:cNvGrpSpPr/>
        <p:nvPr/>
      </p:nvGrpSpPr>
      <p:grpSpPr>
        <a:xfrm>
          <a:off x="0" y="0"/>
          <a:ext cx="0" cy="0"/>
          <a:chOff x="0" y="0"/>
          <a:chExt cx="0" cy="0"/>
        </a:xfrm>
      </p:grpSpPr>
      <p:sp>
        <p:nvSpPr>
          <p:cNvPr id="243" name="Shape 137"/>
          <p:cNvSpPr>
            <a:spLocks noGrp="1"/>
          </p:cNvSpPr>
          <p:nvPr>
            <p:ph type="pic" sz="quarter" idx="13"/>
          </p:nvPr>
        </p:nvSpPr>
        <p:spPr>
          <a:xfrm>
            <a:off x="35175" y="0"/>
            <a:ext cx="6089906" cy="6858000"/>
          </a:xfrm>
          <a:prstGeom prst="rect">
            <a:avLst/>
          </a:prstGeom>
          <a:ln w="12700"/>
        </p:spPr>
        <p:txBody>
          <a:bodyPr lIns="91439" tIns="45719" rIns="91439" bIns="45719"/>
          <a:lstStyle/>
          <a:p>
            <a:endParaRPr dirty="0"/>
          </a:p>
        </p:txBody>
      </p:sp>
      <p:sp>
        <p:nvSpPr>
          <p:cNvPr id="244" name="Shape 138"/>
          <p:cNvSpPr>
            <a:spLocks noGrp="1"/>
          </p:cNvSpPr>
          <p:nvPr>
            <p:ph type="pic" sz="quarter" idx="14"/>
          </p:nvPr>
        </p:nvSpPr>
        <p:spPr>
          <a:xfrm>
            <a:off x="4595453" y="0"/>
            <a:ext cx="6089906" cy="6858000"/>
          </a:xfrm>
          <a:prstGeom prst="rect">
            <a:avLst/>
          </a:prstGeom>
          <a:ln w="12700"/>
        </p:spPr>
        <p:txBody>
          <a:bodyPr lIns="91439" tIns="45719" rIns="91439" bIns="45719"/>
          <a:lstStyle/>
          <a:p>
            <a:endParaRPr dirty="0"/>
          </a:p>
        </p:txBody>
      </p:sp>
      <p:sp>
        <p:nvSpPr>
          <p:cNvPr id="245" name="Shape 139"/>
          <p:cNvSpPr>
            <a:spLocks noGrp="1"/>
          </p:cNvSpPr>
          <p:nvPr>
            <p:ph type="pic" sz="quarter" idx="15"/>
          </p:nvPr>
        </p:nvSpPr>
        <p:spPr>
          <a:xfrm>
            <a:off x="9167466" y="0"/>
            <a:ext cx="6089905" cy="6858000"/>
          </a:xfrm>
          <a:prstGeom prst="rect">
            <a:avLst/>
          </a:prstGeom>
          <a:ln w="12700"/>
        </p:spPr>
        <p:txBody>
          <a:bodyPr lIns="91439" tIns="45719" rIns="91439" bIns="45719"/>
          <a:lstStyle/>
          <a:p>
            <a:endParaRPr dirty="0"/>
          </a:p>
        </p:txBody>
      </p:sp>
      <p:sp>
        <p:nvSpPr>
          <p:cNvPr id="246" name="Shape 140"/>
          <p:cNvSpPr>
            <a:spLocks noGrp="1"/>
          </p:cNvSpPr>
          <p:nvPr>
            <p:ph type="pic" sz="quarter" idx="16"/>
          </p:nvPr>
        </p:nvSpPr>
        <p:spPr>
          <a:xfrm>
            <a:off x="-1491883" y="6858000"/>
            <a:ext cx="6089906" cy="6858000"/>
          </a:xfrm>
          <a:prstGeom prst="rect">
            <a:avLst/>
          </a:prstGeom>
          <a:ln w="12700"/>
        </p:spPr>
        <p:txBody>
          <a:bodyPr lIns="91439" tIns="45719" rIns="91439" bIns="45719"/>
          <a:lstStyle/>
          <a:p>
            <a:endParaRPr dirty="0"/>
          </a:p>
        </p:txBody>
      </p:sp>
      <p:sp>
        <p:nvSpPr>
          <p:cNvPr id="247" name="Shape 141"/>
          <p:cNvSpPr>
            <a:spLocks noGrp="1"/>
          </p:cNvSpPr>
          <p:nvPr>
            <p:ph type="pic" sz="quarter" idx="17"/>
          </p:nvPr>
        </p:nvSpPr>
        <p:spPr>
          <a:xfrm>
            <a:off x="3080125" y="6858000"/>
            <a:ext cx="6089906" cy="6858000"/>
          </a:xfrm>
          <a:prstGeom prst="rect">
            <a:avLst/>
          </a:prstGeom>
          <a:ln w="12700"/>
        </p:spPr>
        <p:txBody>
          <a:bodyPr lIns="91439" tIns="45719" rIns="91439" bIns="45719"/>
          <a:lstStyle/>
          <a:p>
            <a:endParaRPr dirty="0"/>
          </a:p>
        </p:txBody>
      </p:sp>
      <p:sp>
        <p:nvSpPr>
          <p:cNvPr id="248" name="Shape 142"/>
          <p:cNvSpPr>
            <a:spLocks noGrp="1"/>
          </p:cNvSpPr>
          <p:nvPr>
            <p:ph type="pic" sz="quarter" idx="18"/>
          </p:nvPr>
        </p:nvSpPr>
        <p:spPr>
          <a:xfrm>
            <a:off x="7652138" y="6858000"/>
            <a:ext cx="6089905" cy="6858000"/>
          </a:xfrm>
          <a:prstGeom prst="rect">
            <a:avLst/>
          </a:prstGeom>
          <a:ln w="12700"/>
        </p:spPr>
        <p:txBody>
          <a:bodyPr lIns="91439" tIns="45719" rIns="91439" bIns="45719"/>
          <a:lstStyle/>
          <a:p>
            <a:endParaRPr dirty="0"/>
          </a:p>
        </p:txBody>
      </p:sp>
      <p:sp>
        <p:nvSpPr>
          <p:cNvPr id="249" name="Shape 143"/>
          <p:cNvSpPr>
            <a:spLocks noGrp="1"/>
          </p:cNvSpPr>
          <p:nvPr>
            <p:ph type="pic" sz="quarter" idx="19"/>
          </p:nvPr>
        </p:nvSpPr>
        <p:spPr>
          <a:xfrm>
            <a:off x="13742041" y="0"/>
            <a:ext cx="6089906" cy="6858000"/>
          </a:xfrm>
          <a:prstGeom prst="rect">
            <a:avLst/>
          </a:prstGeom>
          <a:ln w="12700"/>
        </p:spPr>
        <p:txBody>
          <a:bodyPr lIns="91439" tIns="45719" rIns="91439" bIns="45719"/>
          <a:lstStyle/>
          <a:p>
            <a:endParaRPr dirty="0"/>
          </a:p>
        </p:txBody>
      </p:sp>
      <p:sp>
        <p:nvSpPr>
          <p:cNvPr id="250" name="Shape 144"/>
          <p:cNvSpPr>
            <a:spLocks noGrp="1"/>
          </p:cNvSpPr>
          <p:nvPr>
            <p:ph type="pic" sz="quarter" idx="20"/>
          </p:nvPr>
        </p:nvSpPr>
        <p:spPr>
          <a:xfrm>
            <a:off x="18302321" y="0"/>
            <a:ext cx="6089905" cy="6858000"/>
          </a:xfrm>
          <a:prstGeom prst="rect">
            <a:avLst/>
          </a:prstGeom>
          <a:ln w="12700"/>
        </p:spPr>
        <p:txBody>
          <a:bodyPr lIns="91439" tIns="45719" rIns="91439" bIns="45719"/>
          <a:lstStyle/>
          <a:p>
            <a:endParaRPr dirty="0"/>
          </a:p>
        </p:txBody>
      </p:sp>
      <p:sp>
        <p:nvSpPr>
          <p:cNvPr id="251" name="Shape 145"/>
          <p:cNvSpPr>
            <a:spLocks noGrp="1"/>
          </p:cNvSpPr>
          <p:nvPr>
            <p:ph type="pic" sz="quarter" idx="21"/>
          </p:nvPr>
        </p:nvSpPr>
        <p:spPr>
          <a:xfrm>
            <a:off x="12214983" y="6858000"/>
            <a:ext cx="6089906" cy="6858000"/>
          </a:xfrm>
          <a:prstGeom prst="rect">
            <a:avLst/>
          </a:prstGeom>
          <a:ln w="12700"/>
        </p:spPr>
        <p:txBody>
          <a:bodyPr lIns="91439" tIns="45719" rIns="91439" bIns="45719"/>
          <a:lstStyle/>
          <a:p>
            <a:endParaRPr dirty="0"/>
          </a:p>
        </p:txBody>
      </p:sp>
      <p:sp>
        <p:nvSpPr>
          <p:cNvPr id="252" name="Shape 146"/>
          <p:cNvSpPr>
            <a:spLocks noGrp="1"/>
          </p:cNvSpPr>
          <p:nvPr>
            <p:ph type="pic" sz="quarter" idx="22"/>
          </p:nvPr>
        </p:nvSpPr>
        <p:spPr>
          <a:xfrm>
            <a:off x="16786993" y="6858000"/>
            <a:ext cx="6089906" cy="6858000"/>
          </a:xfrm>
          <a:prstGeom prst="rect">
            <a:avLst/>
          </a:prstGeom>
          <a:ln w="12700"/>
        </p:spPr>
        <p:txBody>
          <a:bodyPr lIns="91439" tIns="45719" rIns="91439" bIns="45719"/>
          <a:lstStyle/>
          <a:p>
            <a:endParaRPr dirty="0"/>
          </a:p>
        </p:txBody>
      </p:sp>
      <p:sp>
        <p:nvSpPr>
          <p:cNvPr id="253" name="Shape 147"/>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254"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Portfolio_04">
    <p:spTree>
      <p:nvGrpSpPr>
        <p:cNvPr id="1" name=""/>
        <p:cNvGrpSpPr/>
        <p:nvPr/>
      </p:nvGrpSpPr>
      <p:grpSpPr>
        <a:xfrm>
          <a:off x="0" y="0"/>
          <a:ext cx="0" cy="0"/>
          <a:chOff x="0" y="0"/>
          <a:chExt cx="0" cy="0"/>
        </a:xfrm>
      </p:grpSpPr>
      <p:sp>
        <p:nvSpPr>
          <p:cNvPr id="261" name="Shape 150"/>
          <p:cNvSpPr>
            <a:spLocks noGrp="1"/>
          </p:cNvSpPr>
          <p:nvPr>
            <p:ph type="pic" sz="quarter" idx="13"/>
          </p:nvPr>
        </p:nvSpPr>
        <p:spPr>
          <a:xfrm flipH="1">
            <a:off x="9167466" y="0"/>
            <a:ext cx="6089905" cy="6858000"/>
          </a:xfrm>
          <a:prstGeom prst="rect">
            <a:avLst/>
          </a:prstGeom>
          <a:ln w="12700"/>
        </p:spPr>
        <p:txBody>
          <a:bodyPr lIns="91439" tIns="45719" rIns="91439" bIns="45719"/>
          <a:lstStyle/>
          <a:p>
            <a:endParaRPr dirty="0"/>
          </a:p>
        </p:txBody>
      </p:sp>
      <p:sp>
        <p:nvSpPr>
          <p:cNvPr id="262" name="Shape 151"/>
          <p:cNvSpPr>
            <a:spLocks noGrp="1"/>
          </p:cNvSpPr>
          <p:nvPr>
            <p:ph type="pic" sz="quarter" idx="14"/>
          </p:nvPr>
        </p:nvSpPr>
        <p:spPr>
          <a:xfrm>
            <a:off x="9179200" y="6858000"/>
            <a:ext cx="6089905" cy="6858000"/>
          </a:xfrm>
          <a:prstGeom prst="rect">
            <a:avLst/>
          </a:prstGeom>
          <a:ln w="12700"/>
        </p:spPr>
        <p:txBody>
          <a:bodyPr lIns="91439" tIns="45719" rIns="91439" bIns="45719"/>
          <a:lstStyle/>
          <a:p>
            <a:endParaRPr dirty="0"/>
          </a:p>
        </p:txBody>
      </p:sp>
      <p:sp>
        <p:nvSpPr>
          <p:cNvPr id="263" name="Shape 152"/>
          <p:cNvSpPr>
            <a:spLocks noGrp="1"/>
          </p:cNvSpPr>
          <p:nvPr>
            <p:ph type="pic" sz="quarter" idx="15"/>
          </p:nvPr>
        </p:nvSpPr>
        <p:spPr>
          <a:xfrm flipH="1">
            <a:off x="13742043" y="0"/>
            <a:ext cx="6089905" cy="6858000"/>
          </a:xfrm>
          <a:prstGeom prst="rect">
            <a:avLst/>
          </a:prstGeom>
          <a:ln w="12700"/>
        </p:spPr>
        <p:txBody>
          <a:bodyPr lIns="91439" tIns="45719" rIns="91439" bIns="45719"/>
          <a:lstStyle/>
          <a:p>
            <a:endParaRPr dirty="0"/>
          </a:p>
        </p:txBody>
      </p:sp>
      <p:sp>
        <p:nvSpPr>
          <p:cNvPr id="264" name="Shape 153"/>
          <p:cNvSpPr>
            <a:spLocks noGrp="1"/>
          </p:cNvSpPr>
          <p:nvPr>
            <p:ph type="pic" sz="quarter" idx="16"/>
          </p:nvPr>
        </p:nvSpPr>
        <p:spPr>
          <a:xfrm flipH="1">
            <a:off x="18302324" y="0"/>
            <a:ext cx="6089905" cy="6858000"/>
          </a:xfrm>
          <a:prstGeom prst="rect">
            <a:avLst/>
          </a:prstGeom>
          <a:ln w="12700"/>
        </p:spPr>
        <p:txBody>
          <a:bodyPr lIns="91439" tIns="45719" rIns="91439" bIns="45719"/>
          <a:lstStyle/>
          <a:p>
            <a:endParaRPr dirty="0"/>
          </a:p>
        </p:txBody>
      </p:sp>
      <p:sp>
        <p:nvSpPr>
          <p:cNvPr id="265" name="Shape 154"/>
          <p:cNvSpPr>
            <a:spLocks noGrp="1"/>
          </p:cNvSpPr>
          <p:nvPr>
            <p:ph type="pic" sz="quarter" idx="17"/>
          </p:nvPr>
        </p:nvSpPr>
        <p:spPr>
          <a:xfrm>
            <a:off x="13742041" y="6858000"/>
            <a:ext cx="6089906" cy="6858000"/>
          </a:xfrm>
          <a:prstGeom prst="rect">
            <a:avLst/>
          </a:prstGeom>
          <a:ln w="12700"/>
        </p:spPr>
        <p:txBody>
          <a:bodyPr lIns="91439" tIns="45719" rIns="91439" bIns="45719"/>
          <a:lstStyle/>
          <a:p>
            <a:endParaRPr dirty="0"/>
          </a:p>
        </p:txBody>
      </p:sp>
      <p:sp>
        <p:nvSpPr>
          <p:cNvPr id="266" name="Shape 155"/>
          <p:cNvSpPr>
            <a:spLocks noGrp="1"/>
          </p:cNvSpPr>
          <p:nvPr>
            <p:ph type="pic" sz="quarter" idx="18"/>
          </p:nvPr>
        </p:nvSpPr>
        <p:spPr>
          <a:xfrm>
            <a:off x="18314055" y="6858000"/>
            <a:ext cx="6089906" cy="6858000"/>
          </a:xfrm>
          <a:prstGeom prst="rect">
            <a:avLst/>
          </a:prstGeom>
          <a:ln w="12700"/>
        </p:spPr>
        <p:txBody>
          <a:bodyPr lIns="91439" tIns="45719" rIns="91439" bIns="45719"/>
          <a:lstStyle/>
          <a:p>
            <a:endParaRPr dirty="0"/>
          </a:p>
        </p:txBody>
      </p:sp>
      <p:sp>
        <p:nvSpPr>
          <p:cNvPr id="267" name="Shape 156"/>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268"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3_Portfolio_04">
    <p:spTree>
      <p:nvGrpSpPr>
        <p:cNvPr id="1" name=""/>
        <p:cNvGrpSpPr/>
        <p:nvPr/>
      </p:nvGrpSpPr>
      <p:grpSpPr>
        <a:xfrm>
          <a:off x="0" y="0"/>
          <a:ext cx="0" cy="0"/>
          <a:chOff x="0" y="0"/>
          <a:chExt cx="0" cy="0"/>
        </a:xfrm>
      </p:grpSpPr>
      <p:sp>
        <p:nvSpPr>
          <p:cNvPr id="275" name="Shape 159"/>
          <p:cNvSpPr>
            <a:spLocks noGrp="1"/>
          </p:cNvSpPr>
          <p:nvPr>
            <p:ph type="pic" sz="quarter" idx="13"/>
          </p:nvPr>
        </p:nvSpPr>
        <p:spPr>
          <a:xfrm>
            <a:off x="-14633" y="0"/>
            <a:ext cx="6089906" cy="6858000"/>
          </a:xfrm>
          <a:prstGeom prst="rect">
            <a:avLst/>
          </a:prstGeom>
          <a:ln w="12700"/>
        </p:spPr>
        <p:txBody>
          <a:bodyPr lIns="91439" tIns="45719" rIns="91439" bIns="45719"/>
          <a:lstStyle/>
          <a:p>
            <a:endParaRPr dirty="0"/>
          </a:p>
        </p:txBody>
      </p:sp>
      <p:sp>
        <p:nvSpPr>
          <p:cNvPr id="276" name="Shape 160"/>
          <p:cNvSpPr>
            <a:spLocks noGrp="1"/>
          </p:cNvSpPr>
          <p:nvPr>
            <p:ph type="pic" sz="quarter" idx="14"/>
          </p:nvPr>
        </p:nvSpPr>
        <p:spPr>
          <a:xfrm flipH="1">
            <a:off x="-2901" y="6858000"/>
            <a:ext cx="6089905" cy="6858000"/>
          </a:xfrm>
          <a:prstGeom prst="rect">
            <a:avLst/>
          </a:prstGeom>
          <a:ln w="12700"/>
        </p:spPr>
        <p:txBody>
          <a:bodyPr lIns="91439" tIns="45719" rIns="91439" bIns="45719"/>
          <a:lstStyle/>
          <a:p>
            <a:endParaRPr dirty="0"/>
          </a:p>
        </p:txBody>
      </p:sp>
      <p:sp>
        <p:nvSpPr>
          <p:cNvPr id="277" name="Shape 161"/>
          <p:cNvSpPr>
            <a:spLocks noGrp="1"/>
          </p:cNvSpPr>
          <p:nvPr>
            <p:ph type="pic" sz="quarter" idx="15"/>
          </p:nvPr>
        </p:nvSpPr>
        <p:spPr>
          <a:xfrm>
            <a:off x="4559944" y="0"/>
            <a:ext cx="6089905" cy="6858000"/>
          </a:xfrm>
          <a:prstGeom prst="rect">
            <a:avLst/>
          </a:prstGeom>
          <a:ln w="12700"/>
        </p:spPr>
        <p:txBody>
          <a:bodyPr lIns="91439" tIns="45719" rIns="91439" bIns="45719"/>
          <a:lstStyle/>
          <a:p>
            <a:endParaRPr dirty="0"/>
          </a:p>
        </p:txBody>
      </p:sp>
      <p:sp>
        <p:nvSpPr>
          <p:cNvPr id="278" name="Shape 162"/>
          <p:cNvSpPr>
            <a:spLocks noGrp="1"/>
          </p:cNvSpPr>
          <p:nvPr>
            <p:ph type="pic" sz="quarter" idx="16"/>
          </p:nvPr>
        </p:nvSpPr>
        <p:spPr>
          <a:xfrm>
            <a:off x="9120223" y="0"/>
            <a:ext cx="6089906" cy="6858000"/>
          </a:xfrm>
          <a:prstGeom prst="rect">
            <a:avLst/>
          </a:prstGeom>
          <a:ln w="12700"/>
        </p:spPr>
        <p:txBody>
          <a:bodyPr lIns="91439" tIns="45719" rIns="91439" bIns="45719"/>
          <a:lstStyle/>
          <a:p>
            <a:endParaRPr dirty="0"/>
          </a:p>
        </p:txBody>
      </p:sp>
      <p:sp>
        <p:nvSpPr>
          <p:cNvPr id="279" name="Shape 163"/>
          <p:cNvSpPr>
            <a:spLocks noGrp="1"/>
          </p:cNvSpPr>
          <p:nvPr>
            <p:ph type="pic" sz="quarter" idx="17"/>
          </p:nvPr>
        </p:nvSpPr>
        <p:spPr>
          <a:xfrm flipH="1">
            <a:off x="4559941" y="6858000"/>
            <a:ext cx="6089905" cy="6858000"/>
          </a:xfrm>
          <a:prstGeom prst="rect">
            <a:avLst/>
          </a:prstGeom>
          <a:ln w="12700"/>
        </p:spPr>
        <p:txBody>
          <a:bodyPr lIns="91439" tIns="45719" rIns="91439" bIns="45719"/>
          <a:lstStyle/>
          <a:p>
            <a:endParaRPr dirty="0"/>
          </a:p>
        </p:txBody>
      </p:sp>
      <p:sp>
        <p:nvSpPr>
          <p:cNvPr id="280" name="Shape 164"/>
          <p:cNvSpPr>
            <a:spLocks noGrp="1"/>
          </p:cNvSpPr>
          <p:nvPr>
            <p:ph type="pic" sz="quarter" idx="18"/>
          </p:nvPr>
        </p:nvSpPr>
        <p:spPr>
          <a:xfrm flipH="1">
            <a:off x="9131954" y="6858000"/>
            <a:ext cx="6089905" cy="6858000"/>
          </a:xfrm>
          <a:prstGeom prst="rect">
            <a:avLst/>
          </a:prstGeom>
          <a:ln w="12700"/>
        </p:spPr>
        <p:txBody>
          <a:bodyPr lIns="91439" tIns="45719" rIns="91439" bIns="45719"/>
          <a:lstStyle/>
          <a:p>
            <a:endParaRPr dirty="0"/>
          </a:p>
        </p:txBody>
      </p:sp>
      <p:sp>
        <p:nvSpPr>
          <p:cNvPr id="281" name="Shape 165"/>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282"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he team 2">
    <p:spTree>
      <p:nvGrpSpPr>
        <p:cNvPr id="1" name=""/>
        <p:cNvGrpSpPr/>
        <p:nvPr/>
      </p:nvGrpSpPr>
      <p:grpSpPr>
        <a:xfrm>
          <a:off x="0" y="0"/>
          <a:ext cx="0" cy="0"/>
          <a:chOff x="0" y="0"/>
          <a:chExt cx="0" cy="0"/>
        </a:xfrm>
      </p:grpSpPr>
      <p:sp>
        <p:nvSpPr>
          <p:cNvPr id="289" name="Shape 168"/>
          <p:cNvSpPr>
            <a:spLocks noGrp="1"/>
          </p:cNvSpPr>
          <p:nvPr>
            <p:ph type="pic" sz="quarter" idx="13"/>
          </p:nvPr>
        </p:nvSpPr>
        <p:spPr>
          <a:xfrm>
            <a:off x="14127134" y="3670379"/>
            <a:ext cx="3308357" cy="3307495"/>
          </a:xfrm>
          <a:prstGeom prst="rect">
            <a:avLst/>
          </a:prstGeom>
          <a:ln w="12700"/>
        </p:spPr>
        <p:txBody>
          <a:bodyPr lIns="91439" tIns="45719" rIns="91439" bIns="45719"/>
          <a:lstStyle/>
          <a:p>
            <a:endParaRPr dirty="0"/>
          </a:p>
        </p:txBody>
      </p:sp>
      <p:sp>
        <p:nvSpPr>
          <p:cNvPr id="290" name="Shape 169"/>
          <p:cNvSpPr>
            <a:spLocks noGrp="1"/>
          </p:cNvSpPr>
          <p:nvPr>
            <p:ph type="pic" sz="quarter" idx="14"/>
          </p:nvPr>
        </p:nvSpPr>
        <p:spPr>
          <a:xfrm>
            <a:off x="19043389" y="3670379"/>
            <a:ext cx="3308357" cy="3307495"/>
          </a:xfrm>
          <a:prstGeom prst="rect">
            <a:avLst/>
          </a:prstGeom>
          <a:ln w="12700"/>
        </p:spPr>
        <p:txBody>
          <a:bodyPr lIns="91439" tIns="45719" rIns="91439" bIns="45719"/>
          <a:lstStyle/>
          <a:p>
            <a:endParaRPr dirty="0"/>
          </a:p>
        </p:txBody>
      </p:sp>
      <p:sp>
        <p:nvSpPr>
          <p:cNvPr id="291" name="Shape 170"/>
          <p:cNvSpPr>
            <a:spLocks noGrp="1"/>
          </p:cNvSpPr>
          <p:nvPr>
            <p:ph type="pic" sz="quarter" idx="15"/>
          </p:nvPr>
        </p:nvSpPr>
        <p:spPr>
          <a:xfrm>
            <a:off x="9206569" y="3670379"/>
            <a:ext cx="3308357" cy="3307495"/>
          </a:xfrm>
          <a:prstGeom prst="rect">
            <a:avLst/>
          </a:prstGeom>
          <a:ln w="12700"/>
        </p:spPr>
        <p:txBody>
          <a:bodyPr lIns="91439" tIns="45719" rIns="91439" bIns="45719"/>
          <a:lstStyle/>
          <a:p>
            <a:endParaRPr dirty="0"/>
          </a:p>
        </p:txBody>
      </p:sp>
      <p:sp>
        <p:nvSpPr>
          <p:cNvPr id="292" name="Shape 171"/>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293"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5_Blank">
    <p:spTree>
      <p:nvGrpSpPr>
        <p:cNvPr id="1" name=""/>
        <p:cNvGrpSpPr/>
        <p:nvPr/>
      </p:nvGrpSpPr>
      <p:grpSpPr>
        <a:xfrm>
          <a:off x="0" y="0"/>
          <a:ext cx="0" cy="0"/>
          <a:chOff x="0" y="0"/>
          <a:chExt cx="0" cy="0"/>
        </a:xfrm>
      </p:grpSpPr>
      <p:sp>
        <p:nvSpPr>
          <p:cNvPr id="300" name="Shape 174"/>
          <p:cNvSpPr>
            <a:spLocks noGrp="1"/>
          </p:cNvSpPr>
          <p:nvPr>
            <p:ph type="pic" sz="quarter" idx="13"/>
          </p:nvPr>
        </p:nvSpPr>
        <p:spPr>
          <a:xfrm>
            <a:off x="18007097" y="4102949"/>
            <a:ext cx="4771095" cy="4769853"/>
          </a:xfrm>
          <a:prstGeom prst="rect">
            <a:avLst/>
          </a:prstGeom>
          <a:ln w="12700"/>
        </p:spPr>
        <p:txBody>
          <a:bodyPr lIns="91439" tIns="45719" rIns="91439" bIns="45719"/>
          <a:lstStyle/>
          <a:p>
            <a:endParaRPr dirty="0"/>
          </a:p>
        </p:txBody>
      </p:sp>
      <p:sp>
        <p:nvSpPr>
          <p:cNvPr id="301" name="Shape 175"/>
          <p:cNvSpPr>
            <a:spLocks noGrp="1"/>
          </p:cNvSpPr>
          <p:nvPr>
            <p:ph type="pic" sz="quarter" idx="14"/>
          </p:nvPr>
        </p:nvSpPr>
        <p:spPr>
          <a:xfrm>
            <a:off x="12708081" y="4102949"/>
            <a:ext cx="4771095" cy="4769853"/>
          </a:xfrm>
          <a:prstGeom prst="rect">
            <a:avLst/>
          </a:prstGeom>
          <a:ln w="12700"/>
        </p:spPr>
        <p:txBody>
          <a:bodyPr lIns="91439" tIns="45719" rIns="91439" bIns="45719"/>
          <a:lstStyle/>
          <a:p>
            <a:endParaRPr dirty="0"/>
          </a:p>
        </p:txBody>
      </p:sp>
      <p:sp>
        <p:nvSpPr>
          <p:cNvPr id="302" name="Shape 176"/>
          <p:cNvSpPr>
            <a:spLocks noGrp="1"/>
          </p:cNvSpPr>
          <p:nvPr>
            <p:ph type="pic" sz="quarter" idx="15"/>
          </p:nvPr>
        </p:nvSpPr>
        <p:spPr>
          <a:xfrm>
            <a:off x="7409066" y="4102949"/>
            <a:ext cx="4771095" cy="4769853"/>
          </a:xfrm>
          <a:prstGeom prst="rect">
            <a:avLst/>
          </a:prstGeom>
          <a:ln w="12700"/>
        </p:spPr>
        <p:txBody>
          <a:bodyPr lIns="91439" tIns="45719" rIns="91439" bIns="45719"/>
          <a:lstStyle/>
          <a:p>
            <a:endParaRPr dirty="0"/>
          </a:p>
        </p:txBody>
      </p:sp>
      <p:sp>
        <p:nvSpPr>
          <p:cNvPr id="303" name="Shape 177"/>
          <p:cNvSpPr>
            <a:spLocks noGrp="1"/>
          </p:cNvSpPr>
          <p:nvPr>
            <p:ph type="pic" sz="quarter" idx="16"/>
          </p:nvPr>
        </p:nvSpPr>
        <p:spPr>
          <a:xfrm>
            <a:off x="2036382" y="4102949"/>
            <a:ext cx="4771095" cy="4769853"/>
          </a:xfrm>
          <a:prstGeom prst="rect">
            <a:avLst/>
          </a:prstGeom>
          <a:ln w="12700"/>
        </p:spPr>
        <p:txBody>
          <a:bodyPr lIns="91439" tIns="45719" rIns="91439" bIns="45719"/>
          <a:lstStyle/>
          <a:p>
            <a:endParaRPr dirty="0"/>
          </a:p>
        </p:txBody>
      </p:sp>
      <p:sp>
        <p:nvSpPr>
          <p:cNvPr id="304" name="Shape 178"/>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05"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4_Blank">
    <p:spTree>
      <p:nvGrpSpPr>
        <p:cNvPr id="1" name=""/>
        <p:cNvGrpSpPr/>
        <p:nvPr/>
      </p:nvGrpSpPr>
      <p:grpSpPr>
        <a:xfrm>
          <a:off x="0" y="0"/>
          <a:ext cx="0" cy="0"/>
          <a:chOff x="0" y="0"/>
          <a:chExt cx="0" cy="0"/>
        </a:xfrm>
      </p:grpSpPr>
      <p:sp>
        <p:nvSpPr>
          <p:cNvPr id="312" name="Shape 181"/>
          <p:cNvSpPr>
            <a:spLocks noGrp="1"/>
          </p:cNvSpPr>
          <p:nvPr>
            <p:ph type="pic" sz="quarter" idx="13"/>
          </p:nvPr>
        </p:nvSpPr>
        <p:spPr>
          <a:xfrm>
            <a:off x="9822146" y="4102949"/>
            <a:ext cx="4771095" cy="4769853"/>
          </a:xfrm>
          <a:prstGeom prst="rect">
            <a:avLst/>
          </a:prstGeom>
          <a:ln w="12700"/>
        </p:spPr>
        <p:txBody>
          <a:bodyPr lIns="91439" tIns="45719" rIns="91439" bIns="45719"/>
          <a:lstStyle/>
          <a:p>
            <a:endParaRPr dirty="0"/>
          </a:p>
        </p:txBody>
      </p:sp>
      <p:sp>
        <p:nvSpPr>
          <p:cNvPr id="313" name="Shape 182"/>
          <p:cNvSpPr>
            <a:spLocks noGrp="1"/>
          </p:cNvSpPr>
          <p:nvPr>
            <p:ph type="pic" sz="quarter" idx="14"/>
          </p:nvPr>
        </p:nvSpPr>
        <p:spPr>
          <a:xfrm>
            <a:off x="16565728" y="4102949"/>
            <a:ext cx="4771095" cy="4769853"/>
          </a:xfrm>
          <a:prstGeom prst="rect">
            <a:avLst/>
          </a:prstGeom>
          <a:ln w="12700"/>
        </p:spPr>
        <p:txBody>
          <a:bodyPr lIns="91439" tIns="45719" rIns="91439" bIns="45719"/>
          <a:lstStyle/>
          <a:p>
            <a:endParaRPr dirty="0"/>
          </a:p>
        </p:txBody>
      </p:sp>
      <p:sp>
        <p:nvSpPr>
          <p:cNvPr id="314" name="Shape 183"/>
          <p:cNvSpPr>
            <a:spLocks noGrp="1"/>
          </p:cNvSpPr>
          <p:nvPr>
            <p:ph type="pic" sz="quarter" idx="15"/>
          </p:nvPr>
        </p:nvSpPr>
        <p:spPr>
          <a:xfrm>
            <a:off x="3082151" y="4102949"/>
            <a:ext cx="4771096" cy="4769853"/>
          </a:xfrm>
          <a:prstGeom prst="rect">
            <a:avLst/>
          </a:prstGeom>
          <a:ln w="12700"/>
        </p:spPr>
        <p:txBody>
          <a:bodyPr lIns="91439" tIns="45719" rIns="91439" bIns="45719"/>
          <a:lstStyle/>
          <a:p>
            <a:endParaRPr dirty="0"/>
          </a:p>
        </p:txBody>
      </p:sp>
      <p:sp>
        <p:nvSpPr>
          <p:cNvPr id="315" name="Shape 184"/>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1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4_Portfolio_04">
    <p:spTree>
      <p:nvGrpSpPr>
        <p:cNvPr id="1" name=""/>
        <p:cNvGrpSpPr/>
        <p:nvPr/>
      </p:nvGrpSpPr>
      <p:grpSpPr>
        <a:xfrm>
          <a:off x="0" y="0"/>
          <a:ext cx="0" cy="0"/>
          <a:chOff x="0" y="0"/>
          <a:chExt cx="0" cy="0"/>
        </a:xfrm>
      </p:grpSpPr>
      <p:sp>
        <p:nvSpPr>
          <p:cNvPr id="323" name="Shape 187"/>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24"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325" name="Shape 189"/>
          <p:cNvSpPr>
            <a:spLocks noGrp="1"/>
          </p:cNvSpPr>
          <p:nvPr>
            <p:ph type="pic" idx="13"/>
          </p:nvPr>
        </p:nvSpPr>
        <p:spPr>
          <a:xfrm>
            <a:off x="10382246" y="0"/>
            <a:ext cx="12820651" cy="13716000"/>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7" name="Shape 20"/>
          <p:cNvSpPr>
            <a:spLocks noGrp="1"/>
          </p:cNvSpPr>
          <p:nvPr>
            <p:ph type="pic" idx="13"/>
          </p:nvPr>
        </p:nvSpPr>
        <p:spPr>
          <a:xfrm>
            <a:off x="719577" y="670431"/>
            <a:ext cx="13312305" cy="12380978"/>
          </a:xfrm>
          <a:prstGeom prst="rect">
            <a:avLst/>
          </a:prstGeom>
          <a:ln w="12700"/>
        </p:spPr>
        <p:txBody>
          <a:bodyPr lIns="91439" tIns="45719" rIns="91439" bIns="45719"/>
          <a:lstStyle/>
          <a:p>
            <a:endParaRPr dirty="0"/>
          </a:p>
        </p:txBody>
      </p:sp>
      <p:sp>
        <p:nvSpPr>
          <p:cNvPr id="28"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5_Portfolio_04">
    <p:spTree>
      <p:nvGrpSpPr>
        <p:cNvPr id="1" name=""/>
        <p:cNvGrpSpPr/>
        <p:nvPr/>
      </p:nvGrpSpPr>
      <p:grpSpPr>
        <a:xfrm>
          <a:off x="0" y="0"/>
          <a:ext cx="0" cy="0"/>
          <a:chOff x="0" y="0"/>
          <a:chExt cx="0" cy="0"/>
        </a:xfrm>
      </p:grpSpPr>
      <p:sp>
        <p:nvSpPr>
          <p:cNvPr id="332" name="Shape 191"/>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33"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334" name="Shape 193"/>
          <p:cNvSpPr>
            <a:spLocks noGrp="1"/>
          </p:cNvSpPr>
          <p:nvPr>
            <p:ph type="pic" idx="13"/>
          </p:nvPr>
        </p:nvSpPr>
        <p:spPr>
          <a:xfrm flipH="1">
            <a:off x="1219197" y="0"/>
            <a:ext cx="12820651" cy="13716000"/>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Happy_customers">
    <p:spTree>
      <p:nvGrpSpPr>
        <p:cNvPr id="1" name=""/>
        <p:cNvGrpSpPr/>
        <p:nvPr/>
      </p:nvGrpSpPr>
      <p:grpSpPr>
        <a:xfrm>
          <a:off x="0" y="0"/>
          <a:ext cx="0" cy="0"/>
          <a:chOff x="0" y="0"/>
          <a:chExt cx="0" cy="0"/>
        </a:xfrm>
      </p:grpSpPr>
      <p:sp>
        <p:nvSpPr>
          <p:cNvPr id="341" name="Shape 195"/>
          <p:cNvSpPr>
            <a:spLocks noGrp="1"/>
          </p:cNvSpPr>
          <p:nvPr>
            <p:ph type="pic" sz="quarter" idx="13"/>
          </p:nvPr>
        </p:nvSpPr>
        <p:spPr>
          <a:xfrm>
            <a:off x="8827113" y="5215080"/>
            <a:ext cx="1652025" cy="1650541"/>
          </a:xfrm>
          <a:prstGeom prst="rect">
            <a:avLst/>
          </a:prstGeom>
          <a:ln w="12700"/>
        </p:spPr>
        <p:txBody>
          <a:bodyPr lIns="91439" tIns="45719" rIns="91439" bIns="45719"/>
          <a:lstStyle/>
          <a:p>
            <a:endParaRPr dirty="0"/>
          </a:p>
        </p:txBody>
      </p:sp>
      <p:sp>
        <p:nvSpPr>
          <p:cNvPr id="342" name="Shape 196"/>
          <p:cNvSpPr>
            <a:spLocks noGrp="1"/>
          </p:cNvSpPr>
          <p:nvPr>
            <p:ph type="pic" sz="quarter" idx="14"/>
          </p:nvPr>
        </p:nvSpPr>
        <p:spPr>
          <a:xfrm>
            <a:off x="13857622" y="5215080"/>
            <a:ext cx="1652025" cy="1650541"/>
          </a:xfrm>
          <a:prstGeom prst="rect">
            <a:avLst/>
          </a:prstGeom>
          <a:ln w="12700"/>
        </p:spPr>
        <p:txBody>
          <a:bodyPr lIns="91439" tIns="45719" rIns="91439" bIns="45719"/>
          <a:lstStyle/>
          <a:p>
            <a:endParaRPr dirty="0"/>
          </a:p>
        </p:txBody>
      </p:sp>
      <p:sp>
        <p:nvSpPr>
          <p:cNvPr id="343" name="Shape 197"/>
          <p:cNvSpPr>
            <a:spLocks noGrp="1"/>
          </p:cNvSpPr>
          <p:nvPr>
            <p:ph type="pic" sz="quarter" idx="15"/>
          </p:nvPr>
        </p:nvSpPr>
        <p:spPr>
          <a:xfrm>
            <a:off x="18888133" y="5215080"/>
            <a:ext cx="1652025" cy="1650541"/>
          </a:xfrm>
          <a:prstGeom prst="rect">
            <a:avLst/>
          </a:prstGeom>
          <a:ln w="12700"/>
        </p:spPr>
        <p:txBody>
          <a:bodyPr lIns="91439" tIns="45719" rIns="91439" bIns="45719"/>
          <a:lstStyle/>
          <a:p>
            <a:endParaRPr dirty="0"/>
          </a:p>
        </p:txBody>
      </p:sp>
      <p:sp>
        <p:nvSpPr>
          <p:cNvPr id="344" name="Shape 198"/>
          <p:cNvSpPr>
            <a:spLocks noGrp="1"/>
          </p:cNvSpPr>
          <p:nvPr>
            <p:ph type="pic" sz="quarter" idx="16"/>
          </p:nvPr>
        </p:nvSpPr>
        <p:spPr>
          <a:xfrm>
            <a:off x="3773735" y="5215080"/>
            <a:ext cx="1652025" cy="1650541"/>
          </a:xfrm>
          <a:prstGeom prst="rect">
            <a:avLst/>
          </a:prstGeom>
          <a:ln w="12700"/>
        </p:spPr>
        <p:txBody>
          <a:bodyPr lIns="91439" tIns="45719" rIns="91439" bIns="45719"/>
          <a:lstStyle/>
          <a:p>
            <a:endParaRPr dirty="0"/>
          </a:p>
        </p:txBody>
      </p:sp>
      <p:sp>
        <p:nvSpPr>
          <p:cNvPr id="345" name="Shape 199"/>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4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2_Custom Layout">
    <p:spTree>
      <p:nvGrpSpPr>
        <p:cNvPr id="1" name=""/>
        <p:cNvGrpSpPr/>
        <p:nvPr/>
      </p:nvGrpSpPr>
      <p:grpSpPr>
        <a:xfrm>
          <a:off x="0" y="0"/>
          <a:ext cx="0" cy="0"/>
          <a:chOff x="0" y="0"/>
          <a:chExt cx="0" cy="0"/>
        </a:xfrm>
      </p:grpSpPr>
      <p:sp>
        <p:nvSpPr>
          <p:cNvPr id="353" name="Shape 202"/>
          <p:cNvSpPr>
            <a:spLocks noGrp="1"/>
          </p:cNvSpPr>
          <p:nvPr>
            <p:ph type="pic" idx="13"/>
          </p:nvPr>
        </p:nvSpPr>
        <p:spPr>
          <a:xfrm>
            <a:off x="719577" y="664588"/>
            <a:ext cx="22944841" cy="12386820"/>
          </a:xfrm>
          <a:prstGeom prst="rect">
            <a:avLst/>
          </a:prstGeom>
          <a:ln w="12700"/>
        </p:spPr>
        <p:txBody>
          <a:bodyPr lIns="91439" tIns="45719" rIns="91439" bIns="45719"/>
          <a:lstStyle/>
          <a:p>
            <a:endParaRPr dirty="0"/>
          </a:p>
        </p:txBody>
      </p:sp>
      <p:sp>
        <p:nvSpPr>
          <p:cNvPr id="354" name="Shape 203"/>
          <p:cNvSpPr>
            <a:spLocks noGrp="1"/>
          </p:cNvSpPr>
          <p:nvPr>
            <p:ph type="pic" sz="quarter" idx="14"/>
          </p:nvPr>
        </p:nvSpPr>
        <p:spPr>
          <a:xfrm>
            <a:off x="12063396" y="2132482"/>
            <a:ext cx="1645921" cy="1645921"/>
          </a:xfrm>
          <a:prstGeom prst="rect">
            <a:avLst/>
          </a:prstGeom>
          <a:ln w="12700"/>
        </p:spPr>
        <p:txBody>
          <a:bodyPr lIns="91439" tIns="45719" rIns="91439" bIns="45719"/>
          <a:lstStyle/>
          <a:p>
            <a:endParaRPr dirty="0"/>
          </a:p>
        </p:txBody>
      </p:sp>
      <p:sp>
        <p:nvSpPr>
          <p:cNvPr id="355" name="Shape 204"/>
          <p:cNvSpPr>
            <a:spLocks noGrp="1"/>
          </p:cNvSpPr>
          <p:nvPr>
            <p:ph type="pic" sz="quarter" idx="15"/>
          </p:nvPr>
        </p:nvSpPr>
        <p:spPr>
          <a:xfrm>
            <a:off x="12063396" y="7315231"/>
            <a:ext cx="1645921" cy="1645921"/>
          </a:xfrm>
          <a:prstGeom prst="rect">
            <a:avLst/>
          </a:prstGeom>
          <a:ln w="12700"/>
        </p:spPr>
        <p:txBody>
          <a:bodyPr lIns="91439" tIns="45719" rIns="91439" bIns="45719"/>
          <a:lstStyle/>
          <a:p>
            <a:endParaRPr dirty="0"/>
          </a:p>
        </p:txBody>
      </p:sp>
      <p:sp>
        <p:nvSpPr>
          <p:cNvPr id="356" name="Shape 205"/>
          <p:cNvSpPr>
            <a:spLocks noGrp="1"/>
          </p:cNvSpPr>
          <p:nvPr>
            <p:ph type="pic" sz="quarter" idx="16"/>
          </p:nvPr>
        </p:nvSpPr>
        <p:spPr>
          <a:xfrm>
            <a:off x="19037534" y="7315231"/>
            <a:ext cx="1645921" cy="1645921"/>
          </a:xfrm>
          <a:prstGeom prst="rect">
            <a:avLst/>
          </a:prstGeom>
          <a:ln w="12700"/>
        </p:spPr>
        <p:txBody>
          <a:bodyPr lIns="91439" tIns="45719" rIns="91439" bIns="45719"/>
          <a:lstStyle/>
          <a:p>
            <a:endParaRPr dirty="0"/>
          </a:p>
        </p:txBody>
      </p:sp>
      <p:sp>
        <p:nvSpPr>
          <p:cNvPr id="357" name="Shape 206"/>
          <p:cNvSpPr>
            <a:spLocks noGrp="1"/>
          </p:cNvSpPr>
          <p:nvPr>
            <p:ph type="pic" sz="quarter" idx="17"/>
          </p:nvPr>
        </p:nvSpPr>
        <p:spPr>
          <a:xfrm>
            <a:off x="19037534" y="2132482"/>
            <a:ext cx="1645921" cy="1645921"/>
          </a:xfrm>
          <a:prstGeom prst="rect">
            <a:avLst/>
          </a:prstGeom>
          <a:ln w="12700"/>
        </p:spPr>
        <p:txBody>
          <a:bodyPr lIns="91439" tIns="45719" rIns="91439" bIns="45719"/>
          <a:lstStyle/>
          <a:p>
            <a:endParaRPr dirty="0"/>
          </a:p>
        </p:txBody>
      </p:sp>
      <p:sp>
        <p:nvSpPr>
          <p:cNvPr id="3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Happy_customers">
    <p:spTree>
      <p:nvGrpSpPr>
        <p:cNvPr id="1" name=""/>
        <p:cNvGrpSpPr/>
        <p:nvPr/>
      </p:nvGrpSpPr>
      <p:grpSpPr>
        <a:xfrm>
          <a:off x="0" y="0"/>
          <a:ext cx="0" cy="0"/>
          <a:chOff x="0" y="0"/>
          <a:chExt cx="0" cy="0"/>
        </a:xfrm>
      </p:grpSpPr>
      <p:sp>
        <p:nvSpPr>
          <p:cNvPr id="365" name="Shape 208"/>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6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367" name="Shape 210"/>
          <p:cNvSpPr>
            <a:spLocks noGrp="1"/>
          </p:cNvSpPr>
          <p:nvPr>
            <p:ph type="pic" sz="quarter" idx="13"/>
          </p:nvPr>
        </p:nvSpPr>
        <p:spPr>
          <a:xfrm>
            <a:off x="5065762" y="4837860"/>
            <a:ext cx="3511549" cy="6214433"/>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ne_mockup_03">
    <p:spTree>
      <p:nvGrpSpPr>
        <p:cNvPr id="1" name=""/>
        <p:cNvGrpSpPr/>
        <p:nvPr/>
      </p:nvGrpSpPr>
      <p:grpSpPr>
        <a:xfrm>
          <a:off x="0" y="0"/>
          <a:ext cx="0" cy="0"/>
          <a:chOff x="0" y="0"/>
          <a:chExt cx="0" cy="0"/>
        </a:xfrm>
      </p:grpSpPr>
      <p:sp>
        <p:nvSpPr>
          <p:cNvPr id="374" name="Shape 212"/>
          <p:cNvSpPr>
            <a:spLocks noGrp="1"/>
          </p:cNvSpPr>
          <p:nvPr>
            <p:ph type="pic" sz="quarter" idx="13"/>
          </p:nvPr>
        </p:nvSpPr>
        <p:spPr>
          <a:xfrm>
            <a:off x="1495982" y="5077195"/>
            <a:ext cx="3602735" cy="6400799"/>
          </a:xfrm>
          <a:prstGeom prst="rect">
            <a:avLst/>
          </a:prstGeom>
          <a:ln w="12700"/>
        </p:spPr>
        <p:txBody>
          <a:bodyPr lIns="91439" tIns="45719" rIns="91439" bIns="45719"/>
          <a:lstStyle/>
          <a:p>
            <a:endParaRPr dirty="0"/>
          </a:p>
        </p:txBody>
      </p:sp>
      <p:sp>
        <p:nvSpPr>
          <p:cNvPr id="375" name="Shape 213"/>
          <p:cNvSpPr>
            <a:spLocks noGrp="1"/>
          </p:cNvSpPr>
          <p:nvPr>
            <p:ph type="pic" sz="quarter" idx="14"/>
          </p:nvPr>
        </p:nvSpPr>
        <p:spPr>
          <a:xfrm>
            <a:off x="5801704" y="5032500"/>
            <a:ext cx="3602734" cy="6400799"/>
          </a:xfrm>
          <a:prstGeom prst="rect">
            <a:avLst/>
          </a:prstGeom>
          <a:ln w="12700"/>
          <a:effectLst>
            <a:outerShdw blurRad="203200" dist="101600" dir="2700000" rotWithShape="0">
              <a:srgbClr val="000000">
                <a:alpha val="40000"/>
              </a:srgbClr>
            </a:outerShdw>
          </a:effectLst>
        </p:spPr>
        <p:txBody>
          <a:bodyPr lIns="91439" tIns="45719" rIns="91439" bIns="45719"/>
          <a:lstStyle/>
          <a:p>
            <a:endParaRPr dirty="0"/>
          </a:p>
        </p:txBody>
      </p:sp>
      <p:sp>
        <p:nvSpPr>
          <p:cNvPr id="376" name="Shape 214"/>
          <p:cNvSpPr>
            <a:spLocks noGrp="1"/>
          </p:cNvSpPr>
          <p:nvPr>
            <p:ph type="pic" sz="quarter" idx="15"/>
          </p:nvPr>
        </p:nvSpPr>
        <p:spPr>
          <a:xfrm>
            <a:off x="9718292" y="5032500"/>
            <a:ext cx="3602735" cy="6400799"/>
          </a:xfrm>
          <a:prstGeom prst="rect">
            <a:avLst/>
          </a:prstGeom>
          <a:ln w="12700"/>
          <a:effectLst>
            <a:outerShdw blurRad="203200" dist="101600" dir="2700000" rotWithShape="0">
              <a:srgbClr val="000000">
                <a:alpha val="40000"/>
              </a:srgbClr>
            </a:outerShdw>
          </a:effectLst>
        </p:spPr>
        <p:txBody>
          <a:bodyPr lIns="91439" tIns="45719" rIns="91439" bIns="45719"/>
          <a:lstStyle/>
          <a:p>
            <a:endParaRPr dirty="0"/>
          </a:p>
        </p:txBody>
      </p:sp>
      <p:sp>
        <p:nvSpPr>
          <p:cNvPr id="377" name="Shape 215"/>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78"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Phone_mockup_03">
    <p:spTree>
      <p:nvGrpSpPr>
        <p:cNvPr id="1" name=""/>
        <p:cNvGrpSpPr/>
        <p:nvPr/>
      </p:nvGrpSpPr>
      <p:grpSpPr>
        <a:xfrm>
          <a:off x="0" y="0"/>
          <a:ext cx="0" cy="0"/>
          <a:chOff x="0" y="0"/>
          <a:chExt cx="0" cy="0"/>
        </a:xfrm>
      </p:grpSpPr>
      <p:sp>
        <p:nvSpPr>
          <p:cNvPr id="385" name="Shape 218"/>
          <p:cNvSpPr>
            <a:spLocks noGrp="1"/>
          </p:cNvSpPr>
          <p:nvPr>
            <p:ph type="pic" sz="quarter" idx="13"/>
          </p:nvPr>
        </p:nvSpPr>
        <p:spPr>
          <a:xfrm>
            <a:off x="3561953" y="4727814"/>
            <a:ext cx="3602735" cy="6400799"/>
          </a:xfrm>
          <a:prstGeom prst="rect">
            <a:avLst/>
          </a:prstGeom>
          <a:ln w="12700"/>
        </p:spPr>
        <p:txBody>
          <a:bodyPr lIns="91439" tIns="45719" rIns="91439" bIns="45719"/>
          <a:lstStyle/>
          <a:p>
            <a:endParaRPr dirty="0"/>
          </a:p>
        </p:txBody>
      </p:sp>
      <p:sp>
        <p:nvSpPr>
          <p:cNvPr id="386" name="Shape 219"/>
          <p:cNvSpPr>
            <a:spLocks noGrp="1"/>
          </p:cNvSpPr>
          <p:nvPr>
            <p:ph type="pic" sz="quarter" idx="14"/>
          </p:nvPr>
        </p:nvSpPr>
        <p:spPr>
          <a:xfrm>
            <a:off x="1495982" y="5077195"/>
            <a:ext cx="3602735" cy="6400799"/>
          </a:xfrm>
          <a:prstGeom prst="rect">
            <a:avLst/>
          </a:prstGeom>
          <a:ln w="12700"/>
        </p:spPr>
        <p:txBody>
          <a:bodyPr lIns="91439" tIns="45719" rIns="91439" bIns="45719"/>
          <a:lstStyle/>
          <a:p>
            <a:endParaRPr dirty="0"/>
          </a:p>
        </p:txBody>
      </p:sp>
      <p:sp>
        <p:nvSpPr>
          <p:cNvPr id="387" name="Shape 220"/>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88"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Phone_mockup_03">
    <p:spTree>
      <p:nvGrpSpPr>
        <p:cNvPr id="1" name=""/>
        <p:cNvGrpSpPr/>
        <p:nvPr/>
      </p:nvGrpSpPr>
      <p:grpSpPr>
        <a:xfrm>
          <a:off x="0" y="0"/>
          <a:ext cx="0" cy="0"/>
          <a:chOff x="0" y="0"/>
          <a:chExt cx="0" cy="0"/>
        </a:xfrm>
      </p:grpSpPr>
      <p:sp>
        <p:nvSpPr>
          <p:cNvPr id="395" name="Shape 223"/>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9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397" name="Shape 225"/>
          <p:cNvSpPr>
            <a:spLocks noGrp="1"/>
          </p:cNvSpPr>
          <p:nvPr>
            <p:ph type="pic" idx="13"/>
          </p:nvPr>
        </p:nvSpPr>
        <p:spPr>
          <a:xfrm>
            <a:off x="0" y="0"/>
            <a:ext cx="24377903" cy="6858000"/>
          </a:xfrm>
          <a:prstGeom prst="rect">
            <a:avLst/>
          </a:prstGeom>
          <a:ln w="12700"/>
        </p:spPr>
        <p:txBody>
          <a:bodyPr lIns="91439" tIns="45719" rIns="91439" bIns="45719"/>
          <a:lstStyle/>
          <a:p>
            <a:endParaRPr dirty="0"/>
          </a:p>
        </p:txBody>
      </p:sp>
      <p:sp>
        <p:nvSpPr>
          <p:cNvPr id="398" name="Shape 226"/>
          <p:cNvSpPr>
            <a:spLocks noGrp="1"/>
          </p:cNvSpPr>
          <p:nvPr>
            <p:ph type="pic" sz="quarter" idx="14"/>
          </p:nvPr>
        </p:nvSpPr>
        <p:spPr>
          <a:xfrm>
            <a:off x="5065762" y="4837860"/>
            <a:ext cx="3511549" cy="6214433"/>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_Phone_mockup_03">
    <p:spTree>
      <p:nvGrpSpPr>
        <p:cNvPr id="1" name=""/>
        <p:cNvGrpSpPr/>
        <p:nvPr/>
      </p:nvGrpSpPr>
      <p:grpSpPr>
        <a:xfrm>
          <a:off x="0" y="0"/>
          <a:ext cx="0" cy="0"/>
          <a:chOff x="0" y="0"/>
          <a:chExt cx="0" cy="0"/>
        </a:xfrm>
      </p:grpSpPr>
      <p:sp>
        <p:nvSpPr>
          <p:cNvPr id="405" name="Shape 228"/>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40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407" name="Shape 230"/>
          <p:cNvSpPr>
            <a:spLocks noGrp="1"/>
          </p:cNvSpPr>
          <p:nvPr>
            <p:ph type="pic" idx="13"/>
          </p:nvPr>
        </p:nvSpPr>
        <p:spPr>
          <a:xfrm>
            <a:off x="0" y="0"/>
            <a:ext cx="24377903" cy="6858000"/>
          </a:xfrm>
          <a:prstGeom prst="rect">
            <a:avLst/>
          </a:prstGeom>
          <a:ln w="12700"/>
        </p:spPr>
        <p:txBody>
          <a:bodyPr lIns="91439" tIns="45719" rIns="91439" bIns="45719"/>
          <a:lstStyle/>
          <a:p>
            <a:endParaRPr dirty="0"/>
          </a:p>
        </p:txBody>
      </p:sp>
      <p:sp>
        <p:nvSpPr>
          <p:cNvPr id="408" name="Shape 231"/>
          <p:cNvSpPr>
            <a:spLocks noGrp="1"/>
          </p:cNvSpPr>
          <p:nvPr>
            <p:ph type="pic" sz="quarter" idx="14"/>
          </p:nvPr>
        </p:nvSpPr>
        <p:spPr>
          <a:xfrm>
            <a:off x="8431134" y="5372170"/>
            <a:ext cx="3159239" cy="5644085"/>
          </a:xfrm>
          <a:prstGeom prst="rect">
            <a:avLst/>
          </a:prstGeom>
          <a:ln w="12700"/>
        </p:spPr>
        <p:txBody>
          <a:bodyPr lIns="91439" tIns="45719" rIns="91439" bIns="45719"/>
          <a:lstStyle/>
          <a:p>
            <a:endParaRPr dirty="0"/>
          </a:p>
        </p:txBody>
      </p:sp>
      <p:sp>
        <p:nvSpPr>
          <p:cNvPr id="409" name="Shape 232"/>
          <p:cNvSpPr>
            <a:spLocks noGrp="1"/>
          </p:cNvSpPr>
          <p:nvPr>
            <p:ph type="pic" sz="quarter" idx="15"/>
          </p:nvPr>
        </p:nvSpPr>
        <p:spPr>
          <a:xfrm>
            <a:off x="12626209" y="5355545"/>
            <a:ext cx="3159239" cy="5644086"/>
          </a:xfrm>
          <a:prstGeom prst="rect">
            <a:avLst/>
          </a:prstGeom>
          <a:ln w="12700"/>
        </p:spPr>
        <p:txBody>
          <a:bodyPr lIns="91439" tIns="45719" rIns="91439" bIns="45719"/>
          <a:lstStyle/>
          <a:p>
            <a:endParaRPr dirty="0"/>
          </a:p>
        </p:txBody>
      </p:sp>
      <p:sp>
        <p:nvSpPr>
          <p:cNvPr id="410" name="Shape 233"/>
          <p:cNvSpPr>
            <a:spLocks noGrp="1"/>
          </p:cNvSpPr>
          <p:nvPr>
            <p:ph type="pic" sz="quarter" idx="16"/>
          </p:nvPr>
        </p:nvSpPr>
        <p:spPr>
          <a:xfrm>
            <a:off x="10623260" y="5535565"/>
            <a:ext cx="3159239" cy="5644086"/>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Screen_mockup">
    <p:spTree>
      <p:nvGrpSpPr>
        <p:cNvPr id="1" name=""/>
        <p:cNvGrpSpPr/>
        <p:nvPr/>
      </p:nvGrpSpPr>
      <p:grpSpPr>
        <a:xfrm>
          <a:off x="0" y="0"/>
          <a:ext cx="0" cy="0"/>
          <a:chOff x="0" y="0"/>
          <a:chExt cx="0" cy="0"/>
        </a:xfrm>
      </p:grpSpPr>
      <p:sp>
        <p:nvSpPr>
          <p:cNvPr id="417" name="Shape 235"/>
          <p:cNvSpPr>
            <a:spLocks noGrp="1"/>
          </p:cNvSpPr>
          <p:nvPr>
            <p:ph type="pic" sz="quarter" idx="13"/>
          </p:nvPr>
        </p:nvSpPr>
        <p:spPr>
          <a:xfrm>
            <a:off x="-2168525" y="4655611"/>
            <a:ext cx="9974790" cy="5639860"/>
          </a:xfrm>
          <a:prstGeom prst="rect">
            <a:avLst/>
          </a:prstGeom>
          <a:ln w="12700"/>
        </p:spPr>
        <p:txBody>
          <a:bodyPr lIns="91439" tIns="45719" rIns="91439" bIns="45719"/>
          <a:lstStyle/>
          <a:p>
            <a:endParaRPr dirty="0"/>
          </a:p>
        </p:txBody>
      </p:sp>
      <p:sp>
        <p:nvSpPr>
          <p:cNvPr id="418" name="Shape 236"/>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419"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ad_mockup">
    <p:spTree>
      <p:nvGrpSpPr>
        <p:cNvPr id="1" name=""/>
        <p:cNvGrpSpPr/>
        <p:nvPr/>
      </p:nvGrpSpPr>
      <p:grpSpPr>
        <a:xfrm>
          <a:off x="0" y="0"/>
          <a:ext cx="0" cy="0"/>
          <a:chOff x="0" y="0"/>
          <a:chExt cx="0" cy="0"/>
        </a:xfrm>
      </p:grpSpPr>
      <p:sp>
        <p:nvSpPr>
          <p:cNvPr id="426" name="Shape 239"/>
          <p:cNvSpPr>
            <a:spLocks noGrp="1"/>
          </p:cNvSpPr>
          <p:nvPr>
            <p:ph type="pic" sz="quarter" idx="13"/>
          </p:nvPr>
        </p:nvSpPr>
        <p:spPr>
          <a:xfrm>
            <a:off x="16203691" y="5018342"/>
            <a:ext cx="4760379" cy="6423613"/>
          </a:xfrm>
          <a:prstGeom prst="rect">
            <a:avLst/>
          </a:prstGeom>
          <a:ln w="12700"/>
        </p:spPr>
        <p:txBody>
          <a:bodyPr lIns="91439" tIns="45719" rIns="91439" bIns="45719"/>
          <a:lstStyle/>
          <a:p>
            <a:endParaRPr dirty="0"/>
          </a:p>
        </p:txBody>
      </p:sp>
      <p:sp>
        <p:nvSpPr>
          <p:cNvPr id="427" name="Shape 240"/>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428"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429" name="Shape 242"/>
          <p:cNvSpPr>
            <a:spLocks noGrp="1"/>
          </p:cNvSpPr>
          <p:nvPr>
            <p:ph type="pic" sz="quarter" idx="14"/>
          </p:nvPr>
        </p:nvSpPr>
        <p:spPr>
          <a:xfrm>
            <a:off x="12565319" y="4786860"/>
            <a:ext cx="4760379" cy="6423613"/>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Half_bg">
    <p:spTree>
      <p:nvGrpSpPr>
        <p:cNvPr id="1" name=""/>
        <p:cNvGrpSpPr/>
        <p:nvPr/>
      </p:nvGrpSpPr>
      <p:grpSpPr>
        <a:xfrm>
          <a:off x="0" y="0"/>
          <a:ext cx="0" cy="0"/>
          <a:chOff x="0" y="0"/>
          <a:chExt cx="0" cy="0"/>
        </a:xfrm>
      </p:grpSpPr>
      <p:sp>
        <p:nvSpPr>
          <p:cNvPr id="35" name="Shape 24"/>
          <p:cNvSpPr>
            <a:spLocks noGrp="1"/>
          </p:cNvSpPr>
          <p:nvPr>
            <p:ph type="pic" idx="13"/>
          </p:nvPr>
        </p:nvSpPr>
        <p:spPr>
          <a:xfrm>
            <a:off x="1196974" y="0"/>
            <a:ext cx="22012274" cy="8728362"/>
          </a:xfrm>
          <a:prstGeom prst="rect">
            <a:avLst/>
          </a:prstGeom>
          <a:ln w="12700"/>
        </p:spPr>
        <p:txBody>
          <a:bodyPr lIns="91439" tIns="45719" rIns="91439" bIns="45719"/>
          <a:lstStyle/>
          <a:p>
            <a:endParaRPr dirty="0"/>
          </a:p>
        </p:txBody>
      </p:sp>
      <p:sp>
        <p:nvSpPr>
          <p:cNvPr id="36" name="Shape 25"/>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37"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ad_Phone_Mockup">
    <p:spTree>
      <p:nvGrpSpPr>
        <p:cNvPr id="1" name=""/>
        <p:cNvGrpSpPr/>
        <p:nvPr/>
      </p:nvGrpSpPr>
      <p:grpSpPr>
        <a:xfrm>
          <a:off x="0" y="0"/>
          <a:ext cx="0" cy="0"/>
          <a:chOff x="0" y="0"/>
          <a:chExt cx="0" cy="0"/>
        </a:xfrm>
      </p:grpSpPr>
      <p:sp>
        <p:nvSpPr>
          <p:cNvPr id="436" name="Shape 244"/>
          <p:cNvSpPr>
            <a:spLocks noGrp="1"/>
          </p:cNvSpPr>
          <p:nvPr>
            <p:ph type="pic" sz="quarter" idx="13"/>
          </p:nvPr>
        </p:nvSpPr>
        <p:spPr>
          <a:xfrm>
            <a:off x="-677333" y="5659306"/>
            <a:ext cx="8348135" cy="5746799"/>
          </a:xfrm>
          <a:prstGeom prst="rect">
            <a:avLst/>
          </a:prstGeom>
          <a:ln w="12700"/>
        </p:spPr>
        <p:txBody>
          <a:bodyPr lIns="91439" tIns="45719" rIns="91439" bIns="45719"/>
          <a:lstStyle/>
          <a:p>
            <a:endParaRPr dirty="0"/>
          </a:p>
        </p:txBody>
      </p:sp>
      <p:sp>
        <p:nvSpPr>
          <p:cNvPr id="437" name="Shape 245"/>
          <p:cNvSpPr>
            <a:spLocks noGrp="1"/>
          </p:cNvSpPr>
          <p:nvPr>
            <p:ph type="pic" sz="quarter" idx="14"/>
          </p:nvPr>
        </p:nvSpPr>
        <p:spPr>
          <a:xfrm>
            <a:off x="6671733" y="8476077"/>
            <a:ext cx="2082801" cy="3895230"/>
          </a:xfrm>
          <a:prstGeom prst="rect">
            <a:avLst/>
          </a:prstGeom>
          <a:ln w="12700"/>
        </p:spPr>
        <p:txBody>
          <a:bodyPr lIns="91439" tIns="45719" rIns="91439" bIns="45719"/>
          <a:lstStyle/>
          <a:p>
            <a:endParaRPr dirty="0"/>
          </a:p>
        </p:txBody>
      </p:sp>
      <p:sp>
        <p:nvSpPr>
          <p:cNvPr id="438" name="Shape 246"/>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439"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Laptop,Tablet,Phone_mockup">
    <p:spTree>
      <p:nvGrpSpPr>
        <p:cNvPr id="1" name=""/>
        <p:cNvGrpSpPr/>
        <p:nvPr/>
      </p:nvGrpSpPr>
      <p:grpSpPr>
        <a:xfrm>
          <a:off x="0" y="0"/>
          <a:ext cx="0" cy="0"/>
          <a:chOff x="0" y="0"/>
          <a:chExt cx="0" cy="0"/>
        </a:xfrm>
      </p:grpSpPr>
      <p:sp>
        <p:nvSpPr>
          <p:cNvPr id="446" name="Shape 249"/>
          <p:cNvSpPr>
            <a:spLocks noGrp="1"/>
          </p:cNvSpPr>
          <p:nvPr>
            <p:ph type="pic" sz="quarter" idx="13"/>
          </p:nvPr>
        </p:nvSpPr>
        <p:spPr>
          <a:xfrm>
            <a:off x="2670881" y="5475771"/>
            <a:ext cx="7381701" cy="4314809"/>
          </a:xfrm>
          <a:prstGeom prst="rect">
            <a:avLst/>
          </a:prstGeom>
          <a:ln w="12700"/>
        </p:spPr>
        <p:txBody>
          <a:bodyPr lIns="91439" tIns="45719" rIns="91439" bIns="45719"/>
          <a:lstStyle/>
          <a:p>
            <a:endParaRPr dirty="0"/>
          </a:p>
        </p:txBody>
      </p:sp>
      <p:sp>
        <p:nvSpPr>
          <p:cNvPr id="447" name="Shape 250"/>
          <p:cNvSpPr>
            <a:spLocks noGrp="1"/>
          </p:cNvSpPr>
          <p:nvPr>
            <p:ph type="pic" sz="quarter" idx="14"/>
          </p:nvPr>
        </p:nvSpPr>
        <p:spPr>
          <a:xfrm>
            <a:off x="8416001" y="6875560"/>
            <a:ext cx="5322913" cy="3624349"/>
          </a:xfrm>
          <a:prstGeom prst="rect">
            <a:avLst/>
          </a:prstGeom>
          <a:ln w="12700"/>
        </p:spPr>
        <p:txBody>
          <a:bodyPr lIns="91439" tIns="45719" rIns="91439" bIns="45719"/>
          <a:lstStyle/>
          <a:p>
            <a:endParaRPr dirty="0"/>
          </a:p>
        </p:txBody>
      </p:sp>
      <p:sp>
        <p:nvSpPr>
          <p:cNvPr id="448" name="Shape 251"/>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449"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450" name="Shape 253"/>
          <p:cNvSpPr>
            <a:spLocks noGrp="1"/>
          </p:cNvSpPr>
          <p:nvPr>
            <p:ph type="pic" sz="quarter" idx="15"/>
          </p:nvPr>
        </p:nvSpPr>
        <p:spPr>
          <a:xfrm>
            <a:off x="7016814" y="8462351"/>
            <a:ext cx="1396543" cy="2618097"/>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36_Title Slide">
    <p:spTree>
      <p:nvGrpSpPr>
        <p:cNvPr id="1" name=""/>
        <p:cNvGrpSpPr/>
        <p:nvPr/>
      </p:nvGrpSpPr>
      <p:grpSpPr>
        <a:xfrm>
          <a:off x="0" y="0"/>
          <a:ext cx="0" cy="0"/>
          <a:chOff x="0" y="0"/>
          <a:chExt cx="0" cy="0"/>
        </a:xfrm>
      </p:grpSpPr>
      <p:sp>
        <p:nvSpPr>
          <p:cNvPr id="457" name="Shape 255"/>
          <p:cNvSpPr>
            <a:spLocks noGrp="1"/>
          </p:cNvSpPr>
          <p:nvPr>
            <p:ph type="pic" sz="quarter" idx="13"/>
          </p:nvPr>
        </p:nvSpPr>
        <p:spPr>
          <a:xfrm>
            <a:off x="11217913" y="5677656"/>
            <a:ext cx="4443657" cy="8221223"/>
          </a:xfrm>
          <a:prstGeom prst="rect">
            <a:avLst/>
          </a:prstGeom>
          <a:ln w="12700"/>
        </p:spPr>
        <p:txBody>
          <a:bodyPr lIns="91439" tIns="45719" rIns="91439" bIns="45719"/>
          <a:lstStyle/>
          <a:p>
            <a:endParaRPr dirty="0"/>
          </a:p>
        </p:txBody>
      </p:sp>
      <p:sp>
        <p:nvSpPr>
          <p:cNvPr id="458" name="Shape 256"/>
          <p:cNvSpPr>
            <a:spLocks noGrp="1"/>
          </p:cNvSpPr>
          <p:nvPr>
            <p:ph type="pic" sz="quarter" idx="14"/>
          </p:nvPr>
        </p:nvSpPr>
        <p:spPr>
          <a:xfrm>
            <a:off x="17201720" y="-69428"/>
            <a:ext cx="4443657" cy="8221223"/>
          </a:xfrm>
          <a:prstGeom prst="rect">
            <a:avLst/>
          </a:prstGeom>
          <a:ln w="12700"/>
        </p:spPr>
        <p:txBody>
          <a:bodyPr lIns="91439" tIns="45719" rIns="91439" bIns="45719"/>
          <a:lstStyle/>
          <a:p>
            <a:endParaRPr dirty="0"/>
          </a:p>
        </p:txBody>
      </p:sp>
      <p:sp>
        <p:nvSpPr>
          <p:cNvPr id="45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1_Title Slide">
    <p:spTree>
      <p:nvGrpSpPr>
        <p:cNvPr id="1" name=""/>
        <p:cNvGrpSpPr/>
        <p:nvPr/>
      </p:nvGrpSpPr>
      <p:grpSpPr>
        <a:xfrm>
          <a:off x="0" y="0"/>
          <a:ext cx="0" cy="0"/>
          <a:chOff x="0" y="0"/>
          <a:chExt cx="0" cy="0"/>
        </a:xfrm>
      </p:grpSpPr>
      <p:sp>
        <p:nvSpPr>
          <p:cNvPr id="466" name="Shape 258"/>
          <p:cNvSpPr>
            <a:spLocks noGrp="1"/>
          </p:cNvSpPr>
          <p:nvPr>
            <p:ph type="pic" sz="quarter" idx="13"/>
          </p:nvPr>
        </p:nvSpPr>
        <p:spPr>
          <a:xfrm>
            <a:off x="11870263" y="5389738"/>
            <a:ext cx="6688199" cy="8986658"/>
          </a:xfrm>
          <a:prstGeom prst="rect">
            <a:avLst/>
          </a:prstGeom>
          <a:ln w="12700"/>
        </p:spPr>
        <p:txBody>
          <a:bodyPr lIns="91439" tIns="45719" rIns="91439" bIns="45719"/>
          <a:lstStyle/>
          <a:p>
            <a:endParaRPr dirty="0"/>
          </a:p>
        </p:txBody>
      </p:sp>
      <p:sp>
        <p:nvSpPr>
          <p:cNvPr id="467" name="Shape 259"/>
          <p:cNvSpPr>
            <a:spLocks noGrp="1"/>
          </p:cNvSpPr>
          <p:nvPr>
            <p:ph type="pic" sz="quarter" idx="14"/>
          </p:nvPr>
        </p:nvSpPr>
        <p:spPr>
          <a:xfrm>
            <a:off x="19835113" y="-354532"/>
            <a:ext cx="6688199" cy="8986658"/>
          </a:xfrm>
          <a:prstGeom prst="rect">
            <a:avLst/>
          </a:prstGeom>
          <a:ln w="12700"/>
        </p:spPr>
        <p:txBody>
          <a:bodyPr lIns="91439" tIns="45719" rIns="91439" bIns="45719"/>
          <a:lstStyle/>
          <a:p>
            <a:endParaRPr dirty="0"/>
          </a:p>
        </p:txBody>
      </p:sp>
      <p:sp>
        <p:nvSpPr>
          <p:cNvPr id="4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7_Portfolio Three">
    <p:spTree>
      <p:nvGrpSpPr>
        <p:cNvPr id="1" name=""/>
        <p:cNvGrpSpPr/>
        <p:nvPr/>
      </p:nvGrpSpPr>
      <p:grpSpPr>
        <a:xfrm>
          <a:off x="0" y="0"/>
          <a:ext cx="0" cy="0"/>
          <a:chOff x="0" y="0"/>
          <a:chExt cx="0" cy="0"/>
        </a:xfrm>
      </p:grpSpPr>
      <p:sp>
        <p:nvSpPr>
          <p:cNvPr id="475" name="Shape 261"/>
          <p:cNvSpPr>
            <a:spLocks noGrp="1"/>
          </p:cNvSpPr>
          <p:nvPr>
            <p:ph type="pic" sz="quarter" idx="13"/>
          </p:nvPr>
        </p:nvSpPr>
        <p:spPr>
          <a:xfrm>
            <a:off x="0" y="0"/>
            <a:ext cx="4089957" cy="6858000"/>
          </a:xfrm>
          <a:prstGeom prst="rect">
            <a:avLst/>
          </a:prstGeom>
          <a:ln w="12700"/>
        </p:spPr>
        <p:txBody>
          <a:bodyPr lIns="91439" tIns="45719" rIns="91439" bIns="45719"/>
          <a:lstStyle/>
          <a:p>
            <a:endParaRPr dirty="0"/>
          </a:p>
        </p:txBody>
      </p:sp>
      <p:sp>
        <p:nvSpPr>
          <p:cNvPr id="476" name="Shape 262"/>
          <p:cNvSpPr>
            <a:spLocks noGrp="1"/>
          </p:cNvSpPr>
          <p:nvPr>
            <p:ph type="pic" sz="quarter" idx="14"/>
          </p:nvPr>
        </p:nvSpPr>
        <p:spPr>
          <a:xfrm>
            <a:off x="4089951" y="0"/>
            <a:ext cx="4082475" cy="6858000"/>
          </a:xfrm>
          <a:prstGeom prst="rect">
            <a:avLst/>
          </a:prstGeom>
          <a:ln w="12700"/>
        </p:spPr>
        <p:txBody>
          <a:bodyPr lIns="91439" tIns="45719" rIns="91439" bIns="45719"/>
          <a:lstStyle/>
          <a:p>
            <a:endParaRPr dirty="0"/>
          </a:p>
        </p:txBody>
      </p:sp>
      <p:sp>
        <p:nvSpPr>
          <p:cNvPr id="477" name="Shape 263"/>
          <p:cNvSpPr>
            <a:spLocks noGrp="1"/>
          </p:cNvSpPr>
          <p:nvPr>
            <p:ph type="pic" sz="quarter" idx="15"/>
          </p:nvPr>
        </p:nvSpPr>
        <p:spPr>
          <a:xfrm>
            <a:off x="8172428" y="0"/>
            <a:ext cx="4055639" cy="6858000"/>
          </a:xfrm>
          <a:prstGeom prst="rect">
            <a:avLst/>
          </a:prstGeom>
          <a:ln w="12700"/>
        </p:spPr>
        <p:txBody>
          <a:bodyPr lIns="91439" tIns="45719" rIns="91439" bIns="45719"/>
          <a:lstStyle/>
          <a:p>
            <a:endParaRPr dirty="0"/>
          </a:p>
        </p:txBody>
      </p:sp>
      <p:sp>
        <p:nvSpPr>
          <p:cNvPr id="478" name="Shape 264"/>
          <p:cNvSpPr>
            <a:spLocks noGrp="1"/>
          </p:cNvSpPr>
          <p:nvPr>
            <p:ph type="pic" sz="quarter" idx="16"/>
          </p:nvPr>
        </p:nvSpPr>
        <p:spPr>
          <a:xfrm>
            <a:off x="0" y="6858000"/>
            <a:ext cx="4089952" cy="6858000"/>
          </a:xfrm>
          <a:prstGeom prst="rect">
            <a:avLst/>
          </a:prstGeom>
          <a:ln w="12700"/>
        </p:spPr>
        <p:txBody>
          <a:bodyPr lIns="91439" tIns="45719" rIns="91439" bIns="45719"/>
          <a:lstStyle/>
          <a:p>
            <a:endParaRPr dirty="0"/>
          </a:p>
        </p:txBody>
      </p:sp>
      <p:sp>
        <p:nvSpPr>
          <p:cNvPr id="479" name="Shape 265"/>
          <p:cNvSpPr>
            <a:spLocks noGrp="1"/>
          </p:cNvSpPr>
          <p:nvPr>
            <p:ph type="pic" sz="quarter" idx="17"/>
          </p:nvPr>
        </p:nvSpPr>
        <p:spPr>
          <a:xfrm>
            <a:off x="4072706" y="6858000"/>
            <a:ext cx="4099717" cy="6858000"/>
          </a:xfrm>
          <a:prstGeom prst="rect">
            <a:avLst/>
          </a:prstGeom>
          <a:ln w="12700"/>
        </p:spPr>
        <p:txBody>
          <a:bodyPr lIns="91439" tIns="45719" rIns="91439" bIns="45719"/>
          <a:lstStyle/>
          <a:p>
            <a:endParaRPr dirty="0"/>
          </a:p>
        </p:txBody>
      </p:sp>
      <p:sp>
        <p:nvSpPr>
          <p:cNvPr id="480" name="Shape 266"/>
          <p:cNvSpPr>
            <a:spLocks noGrp="1"/>
          </p:cNvSpPr>
          <p:nvPr>
            <p:ph type="pic" sz="quarter" idx="18"/>
          </p:nvPr>
        </p:nvSpPr>
        <p:spPr>
          <a:xfrm>
            <a:off x="8172428" y="6858000"/>
            <a:ext cx="4055639" cy="6858000"/>
          </a:xfrm>
          <a:prstGeom prst="rect">
            <a:avLst/>
          </a:prstGeom>
          <a:ln w="12700"/>
        </p:spPr>
        <p:txBody>
          <a:bodyPr lIns="91439" tIns="45719" rIns="91439" bIns="45719"/>
          <a:lstStyle/>
          <a:p>
            <a:endParaRPr dirty="0"/>
          </a:p>
        </p:txBody>
      </p:sp>
      <p:sp>
        <p:nvSpPr>
          <p:cNvPr id="48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6_Portfolio Three">
    <p:spTree>
      <p:nvGrpSpPr>
        <p:cNvPr id="1" name=""/>
        <p:cNvGrpSpPr/>
        <p:nvPr/>
      </p:nvGrpSpPr>
      <p:grpSpPr>
        <a:xfrm>
          <a:off x="0" y="0"/>
          <a:ext cx="0" cy="0"/>
          <a:chOff x="0" y="0"/>
          <a:chExt cx="0" cy="0"/>
        </a:xfrm>
      </p:grpSpPr>
      <p:sp>
        <p:nvSpPr>
          <p:cNvPr id="488" name="Shape 268"/>
          <p:cNvSpPr>
            <a:spLocks noGrp="1"/>
          </p:cNvSpPr>
          <p:nvPr>
            <p:ph type="pic" sz="quarter" idx="13"/>
          </p:nvPr>
        </p:nvSpPr>
        <p:spPr>
          <a:xfrm>
            <a:off x="12111670" y="0"/>
            <a:ext cx="4061908" cy="6858000"/>
          </a:xfrm>
          <a:prstGeom prst="rect">
            <a:avLst/>
          </a:prstGeom>
          <a:ln w="12700"/>
        </p:spPr>
        <p:txBody>
          <a:bodyPr lIns="91439" tIns="45719" rIns="91439" bIns="45719"/>
          <a:lstStyle/>
          <a:p>
            <a:endParaRPr dirty="0"/>
          </a:p>
        </p:txBody>
      </p:sp>
      <p:sp>
        <p:nvSpPr>
          <p:cNvPr id="489" name="Shape 269"/>
          <p:cNvSpPr>
            <a:spLocks noGrp="1"/>
          </p:cNvSpPr>
          <p:nvPr>
            <p:ph type="pic" sz="quarter" idx="14"/>
          </p:nvPr>
        </p:nvSpPr>
        <p:spPr>
          <a:xfrm>
            <a:off x="16163811" y="0"/>
            <a:ext cx="4137531" cy="6858000"/>
          </a:xfrm>
          <a:prstGeom prst="rect">
            <a:avLst/>
          </a:prstGeom>
          <a:ln w="12700"/>
        </p:spPr>
        <p:txBody>
          <a:bodyPr lIns="91439" tIns="45719" rIns="91439" bIns="45719"/>
          <a:lstStyle/>
          <a:p>
            <a:endParaRPr dirty="0"/>
          </a:p>
        </p:txBody>
      </p:sp>
      <p:sp>
        <p:nvSpPr>
          <p:cNvPr id="490" name="Shape 270"/>
          <p:cNvSpPr>
            <a:spLocks noGrp="1"/>
          </p:cNvSpPr>
          <p:nvPr>
            <p:ph type="pic" sz="quarter" idx="15"/>
          </p:nvPr>
        </p:nvSpPr>
        <p:spPr>
          <a:xfrm>
            <a:off x="20284099" y="0"/>
            <a:ext cx="4099899" cy="6858000"/>
          </a:xfrm>
          <a:prstGeom prst="rect">
            <a:avLst/>
          </a:prstGeom>
          <a:ln w="12700"/>
        </p:spPr>
        <p:txBody>
          <a:bodyPr lIns="91439" tIns="45719" rIns="91439" bIns="45719"/>
          <a:lstStyle/>
          <a:p>
            <a:endParaRPr dirty="0"/>
          </a:p>
        </p:txBody>
      </p:sp>
      <p:sp>
        <p:nvSpPr>
          <p:cNvPr id="491" name="Shape 271"/>
          <p:cNvSpPr>
            <a:spLocks noGrp="1"/>
          </p:cNvSpPr>
          <p:nvPr>
            <p:ph type="pic" sz="quarter" idx="16"/>
          </p:nvPr>
        </p:nvSpPr>
        <p:spPr>
          <a:xfrm>
            <a:off x="12111670" y="6858000"/>
            <a:ext cx="4079153" cy="6858000"/>
          </a:xfrm>
          <a:prstGeom prst="rect">
            <a:avLst/>
          </a:prstGeom>
          <a:ln w="12700"/>
        </p:spPr>
        <p:txBody>
          <a:bodyPr lIns="91439" tIns="45719" rIns="91439" bIns="45719"/>
          <a:lstStyle/>
          <a:p>
            <a:endParaRPr dirty="0"/>
          </a:p>
        </p:txBody>
      </p:sp>
      <p:sp>
        <p:nvSpPr>
          <p:cNvPr id="492" name="Shape 272"/>
          <p:cNvSpPr>
            <a:spLocks noGrp="1"/>
          </p:cNvSpPr>
          <p:nvPr>
            <p:ph type="pic" sz="quarter" idx="17"/>
          </p:nvPr>
        </p:nvSpPr>
        <p:spPr>
          <a:xfrm>
            <a:off x="16184378" y="6858000"/>
            <a:ext cx="4088916" cy="6858000"/>
          </a:xfrm>
          <a:prstGeom prst="rect">
            <a:avLst/>
          </a:prstGeom>
          <a:ln w="12700"/>
        </p:spPr>
        <p:txBody>
          <a:bodyPr lIns="91439" tIns="45719" rIns="91439" bIns="45719"/>
          <a:lstStyle/>
          <a:p>
            <a:endParaRPr dirty="0"/>
          </a:p>
        </p:txBody>
      </p:sp>
      <p:sp>
        <p:nvSpPr>
          <p:cNvPr id="493" name="Shape 273"/>
          <p:cNvSpPr>
            <a:spLocks noGrp="1"/>
          </p:cNvSpPr>
          <p:nvPr>
            <p:ph type="pic" sz="quarter" idx="18"/>
          </p:nvPr>
        </p:nvSpPr>
        <p:spPr>
          <a:xfrm>
            <a:off x="20284099" y="6858000"/>
            <a:ext cx="4099899" cy="6858000"/>
          </a:xfrm>
          <a:prstGeom prst="rect">
            <a:avLst/>
          </a:prstGeom>
          <a:ln w="12700"/>
        </p:spPr>
        <p:txBody>
          <a:bodyPr lIns="91439" tIns="45719" rIns="91439" bIns="45719"/>
          <a:lstStyle/>
          <a:p>
            <a:endParaRPr dirty="0"/>
          </a:p>
        </p:txBody>
      </p:sp>
      <p:sp>
        <p:nvSpPr>
          <p:cNvPr id="49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1_Logos">
    <p:spTree>
      <p:nvGrpSpPr>
        <p:cNvPr id="1" name=""/>
        <p:cNvGrpSpPr/>
        <p:nvPr/>
      </p:nvGrpSpPr>
      <p:grpSpPr>
        <a:xfrm>
          <a:off x="0" y="0"/>
          <a:ext cx="0" cy="0"/>
          <a:chOff x="0" y="0"/>
          <a:chExt cx="0" cy="0"/>
        </a:xfrm>
      </p:grpSpPr>
      <p:sp>
        <p:nvSpPr>
          <p:cNvPr id="501" name="Shape 275"/>
          <p:cNvSpPr>
            <a:spLocks noGrp="1"/>
          </p:cNvSpPr>
          <p:nvPr>
            <p:ph type="pic" sz="quarter" idx="13"/>
          </p:nvPr>
        </p:nvSpPr>
        <p:spPr>
          <a:xfrm>
            <a:off x="0" y="-30478"/>
            <a:ext cx="6088054" cy="8869678"/>
          </a:xfrm>
          <a:prstGeom prst="rect">
            <a:avLst/>
          </a:prstGeom>
          <a:ln w="12700"/>
        </p:spPr>
        <p:txBody>
          <a:bodyPr lIns="91439" tIns="45719" rIns="91439" bIns="45719"/>
          <a:lstStyle/>
          <a:p>
            <a:endParaRPr dirty="0"/>
          </a:p>
        </p:txBody>
      </p:sp>
      <p:sp>
        <p:nvSpPr>
          <p:cNvPr id="502" name="Shape 276"/>
          <p:cNvSpPr>
            <a:spLocks noGrp="1"/>
          </p:cNvSpPr>
          <p:nvPr>
            <p:ph type="pic" sz="quarter" idx="14"/>
          </p:nvPr>
        </p:nvSpPr>
        <p:spPr>
          <a:xfrm>
            <a:off x="6088055" y="4876800"/>
            <a:ext cx="6088055" cy="8869678"/>
          </a:xfrm>
          <a:prstGeom prst="rect">
            <a:avLst/>
          </a:prstGeom>
          <a:ln w="12700"/>
        </p:spPr>
        <p:txBody>
          <a:bodyPr lIns="91439" tIns="45719" rIns="91439" bIns="45719"/>
          <a:lstStyle/>
          <a:p>
            <a:endParaRPr dirty="0"/>
          </a:p>
        </p:txBody>
      </p:sp>
      <p:sp>
        <p:nvSpPr>
          <p:cNvPr id="503" name="Shape 277"/>
          <p:cNvSpPr>
            <a:spLocks noGrp="1"/>
          </p:cNvSpPr>
          <p:nvPr>
            <p:ph type="pic" sz="quarter" idx="15"/>
          </p:nvPr>
        </p:nvSpPr>
        <p:spPr>
          <a:xfrm>
            <a:off x="12172933" y="-30478"/>
            <a:ext cx="6088055" cy="8869678"/>
          </a:xfrm>
          <a:prstGeom prst="rect">
            <a:avLst/>
          </a:prstGeom>
          <a:ln w="12700"/>
        </p:spPr>
        <p:txBody>
          <a:bodyPr lIns="91439" tIns="45719" rIns="91439" bIns="45719"/>
          <a:lstStyle/>
          <a:p>
            <a:endParaRPr dirty="0"/>
          </a:p>
        </p:txBody>
      </p:sp>
      <p:sp>
        <p:nvSpPr>
          <p:cNvPr id="504" name="Shape 278"/>
          <p:cNvSpPr>
            <a:spLocks noGrp="1"/>
          </p:cNvSpPr>
          <p:nvPr>
            <p:ph type="pic" sz="quarter" idx="16"/>
          </p:nvPr>
        </p:nvSpPr>
        <p:spPr>
          <a:xfrm>
            <a:off x="18260992" y="4838700"/>
            <a:ext cx="6110299" cy="8869678"/>
          </a:xfrm>
          <a:prstGeom prst="rect">
            <a:avLst/>
          </a:prstGeom>
          <a:ln w="12700"/>
        </p:spPr>
        <p:txBody>
          <a:bodyPr lIns="91439" tIns="45719" rIns="91439" bIns="45719"/>
          <a:lstStyle/>
          <a:p>
            <a:endParaRPr dirty="0"/>
          </a:p>
        </p:txBody>
      </p:sp>
      <p:sp>
        <p:nvSpPr>
          <p:cNvPr id="50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12" name="Title Text"/>
          <p:cNvSpPr txBox="1">
            <a:spLocks noGrp="1"/>
          </p:cNvSpPr>
          <p:nvPr>
            <p:ph type="title"/>
          </p:nvPr>
        </p:nvSpPr>
        <p:spPr>
          <a:xfrm>
            <a:off x="3048000" y="2244724"/>
            <a:ext cx="18288000" cy="4775201"/>
          </a:xfrm>
          <a:prstGeom prst="rect">
            <a:avLst/>
          </a:prstGeom>
        </p:spPr>
        <p:txBody>
          <a:bodyPr anchor="b">
            <a:normAutofit/>
          </a:bodyPr>
          <a:lstStyle>
            <a:lvl1pPr algn="ctr">
              <a:defRPr sz="12000"/>
            </a:lvl1pPr>
          </a:lstStyle>
          <a:p>
            <a:r>
              <a:t>Title Text</a:t>
            </a:r>
          </a:p>
        </p:txBody>
      </p:sp>
      <p:sp>
        <p:nvSpPr>
          <p:cNvPr id="513" name="Body Level One…"/>
          <p:cNvSpPr txBox="1">
            <a:spLocks noGrp="1"/>
          </p:cNvSpPr>
          <p:nvPr>
            <p:ph type="body" sz="quarter" idx="1"/>
          </p:nvPr>
        </p:nvSpPr>
        <p:spPr>
          <a:xfrm>
            <a:off x="3048000" y="7204074"/>
            <a:ext cx="18288000" cy="3311523"/>
          </a:xfrm>
          <a:prstGeom prst="rect">
            <a:avLst/>
          </a:prstGeom>
        </p:spPr>
        <p:txBody>
          <a:bodyPr>
            <a:normAutofit/>
          </a:bodyPr>
          <a:lstStyle>
            <a:lvl1pPr marL="0" indent="0" algn="ctr">
              <a:buClrTx/>
              <a:buSzTx/>
              <a:buFontTx/>
              <a:buNone/>
              <a:defRPr sz="4800"/>
            </a:lvl1pPr>
            <a:lvl2pPr marL="0" indent="457200" algn="ctr">
              <a:buClrTx/>
              <a:buSzTx/>
              <a:buFontTx/>
              <a:buNone/>
              <a:defRPr sz="4800"/>
            </a:lvl2pPr>
            <a:lvl3pPr marL="0" indent="914400" algn="ctr">
              <a:buClrTx/>
              <a:buSzTx/>
              <a:buFontTx/>
              <a:buNone/>
              <a:defRPr sz="4800"/>
            </a:lvl3pPr>
            <a:lvl4pPr marL="0" indent="1371600" algn="ctr">
              <a:buClrTx/>
              <a:buSzTx/>
              <a:buFontTx/>
              <a:buNone/>
              <a:defRPr sz="4800"/>
            </a:lvl4pPr>
            <a:lvl5pPr marL="0" indent="1828800" algn="ctr">
              <a:buClrTx/>
              <a:buSzTx/>
              <a:buFontTx/>
              <a:buNone/>
              <a:defRPr sz="4800"/>
            </a:lvl5pPr>
          </a:lstStyle>
          <a:p>
            <a:r>
              <a:t>Body Level One</a:t>
            </a:r>
          </a:p>
          <a:p>
            <a:pPr lvl="1"/>
            <a:r>
              <a:t>Body Level Two</a:t>
            </a:r>
          </a:p>
          <a:p>
            <a:pPr lvl="2"/>
            <a:r>
              <a:t>Body Level Three</a:t>
            </a:r>
          </a:p>
          <a:p>
            <a:pPr lvl="3"/>
            <a:r>
              <a:t>Body Level Four</a:t>
            </a:r>
          </a:p>
          <a:p>
            <a:pPr lvl="4"/>
            <a:r>
              <a:t>Body Level Five</a:t>
            </a:r>
          </a:p>
        </p:txBody>
      </p:sp>
      <p:sp>
        <p:nvSpPr>
          <p:cNvPr id="514"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1" name="Title Text"/>
          <p:cNvSpPr txBox="1">
            <a:spLocks noGrp="1"/>
          </p:cNvSpPr>
          <p:nvPr>
            <p:ph type="title"/>
          </p:nvPr>
        </p:nvSpPr>
        <p:spPr>
          <a:xfrm>
            <a:off x="1676400" y="730250"/>
            <a:ext cx="21031199" cy="2651125"/>
          </a:xfrm>
          <a:prstGeom prst="rect">
            <a:avLst/>
          </a:prstGeom>
        </p:spPr>
        <p:txBody>
          <a:bodyPr>
            <a:normAutofit/>
          </a:bodyPr>
          <a:lstStyle/>
          <a:p>
            <a:r>
              <a:t>Title Text</a:t>
            </a:r>
          </a:p>
        </p:txBody>
      </p:sp>
      <p:sp>
        <p:nvSpPr>
          <p:cNvPr id="522" name="Body Level One…"/>
          <p:cNvSpPr txBox="1">
            <a:spLocks noGrp="1"/>
          </p:cNvSpPr>
          <p:nvPr>
            <p:ph type="body" idx="1"/>
          </p:nvPr>
        </p:nvSpPr>
        <p:spPr>
          <a:xfrm>
            <a:off x="1676400" y="3651250"/>
            <a:ext cx="21031199" cy="870267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23"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30" name="Title Text"/>
          <p:cNvSpPr txBox="1">
            <a:spLocks noGrp="1"/>
          </p:cNvSpPr>
          <p:nvPr>
            <p:ph type="title"/>
          </p:nvPr>
        </p:nvSpPr>
        <p:spPr>
          <a:xfrm>
            <a:off x="1663700" y="3419476"/>
            <a:ext cx="21031199" cy="5705474"/>
          </a:xfrm>
          <a:prstGeom prst="rect">
            <a:avLst/>
          </a:prstGeom>
        </p:spPr>
        <p:txBody>
          <a:bodyPr anchor="b">
            <a:normAutofit/>
          </a:bodyPr>
          <a:lstStyle>
            <a:lvl1pPr>
              <a:defRPr sz="12000"/>
            </a:lvl1pPr>
          </a:lstStyle>
          <a:p>
            <a:r>
              <a:t>Title Text</a:t>
            </a:r>
          </a:p>
        </p:txBody>
      </p:sp>
      <p:sp>
        <p:nvSpPr>
          <p:cNvPr id="531" name="Body Level One…"/>
          <p:cNvSpPr txBox="1">
            <a:spLocks noGrp="1"/>
          </p:cNvSpPr>
          <p:nvPr>
            <p:ph type="body" sz="quarter" idx="1"/>
          </p:nvPr>
        </p:nvSpPr>
        <p:spPr>
          <a:xfrm>
            <a:off x="1663700" y="9178924"/>
            <a:ext cx="21031199" cy="3000375"/>
          </a:xfrm>
          <a:prstGeom prst="rect">
            <a:avLst/>
          </a:prstGeom>
        </p:spPr>
        <p:txBody>
          <a:bodyPr>
            <a:normAutofit/>
          </a:bodyPr>
          <a:lstStyle>
            <a:lvl1pPr marL="0" indent="0">
              <a:buClrTx/>
              <a:buSzTx/>
              <a:buFontTx/>
              <a:buNone/>
              <a:defRPr sz="4800">
                <a:solidFill>
                  <a:srgbClr val="9197A0"/>
                </a:solidFill>
              </a:defRPr>
            </a:lvl1pPr>
            <a:lvl2pPr marL="0" indent="457200">
              <a:buClrTx/>
              <a:buSzTx/>
              <a:buFontTx/>
              <a:buNone/>
              <a:defRPr sz="4800">
                <a:solidFill>
                  <a:srgbClr val="9197A0"/>
                </a:solidFill>
              </a:defRPr>
            </a:lvl2pPr>
            <a:lvl3pPr marL="0" indent="914400">
              <a:buClrTx/>
              <a:buSzTx/>
              <a:buFontTx/>
              <a:buNone/>
              <a:defRPr sz="4800">
                <a:solidFill>
                  <a:srgbClr val="9197A0"/>
                </a:solidFill>
              </a:defRPr>
            </a:lvl3pPr>
            <a:lvl4pPr marL="0" indent="1371600">
              <a:buClrTx/>
              <a:buSzTx/>
              <a:buFontTx/>
              <a:buNone/>
              <a:defRPr sz="4800">
                <a:solidFill>
                  <a:srgbClr val="9197A0"/>
                </a:solidFill>
              </a:defRPr>
            </a:lvl4pPr>
            <a:lvl5pPr marL="0" indent="1828800">
              <a:buClrTx/>
              <a:buSzTx/>
              <a:buFontTx/>
              <a:buNone/>
              <a:defRPr sz="4800">
                <a:solidFill>
                  <a:srgbClr val="9197A0"/>
                </a:solidFill>
              </a:defRPr>
            </a:lvl5pPr>
          </a:lstStyle>
          <a:p>
            <a:r>
              <a:t>Body Level One</a:t>
            </a:r>
          </a:p>
          <a:p>
            <a:pPr lvl="1"/>
            <a:r>
              <a:t>Body Level Two</a:t>
            </a:r>
          </a:p>
          <a:p>
            <a:pPr lvl="2"/>
            <a:r>
              <a:t>Body Level Three</a:t>
            </a:r>
          </a:p>
          <a:p>
            <a:pPr lvl="3"/>
            <a:r>
              <a:t>Body Level Four</a:t>
            </a:r>
          </a:p>
          <a:p>
            <a:pPr lvl="4"/>
            <a:r>
              <a:t>Body Level Five</a:t>
            </a:r>
          </a:p>
        </p:txBody>
      </p:sp>
      <p:sp>
        <p:nvSpPr>
          <p:cNvPr id="532"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1676400" y="730250"/>
            <a:ext cx="21031199" cy="2651125"/>
          </a:xfrm>
          <a:prstGeom prst="rect">
            <a:avLst/>
          </a:prstGeom>
        </p:spPr>
        <p:txBody>
          <a:bodyPr>
            <a:normAutofit/>
          </a:bodyPr>
          <a:lstStyle/>
          <a:p>
            <a:r>
              <a:t>Title Text</a:t>
            </a:r>
          </a:p>
        </p:txBody>
      </p:sp>
      <p:sp>
        <p:nvSpPr>
          <p:cNvPr id="540" name="Body Level One…"/>
          <p:cNvSpPr txBox="1">
            <a:spLocks noGrp="1"/>
          </p:cNvSpPr>
          <p:nvPr>
            <p:ph type="body" sz="half" idx="1"/>
          </p:nvPr>
        </p:nvSpPr>
        <p:spPr>
          <a:xfrm>
            <a:off x="1676400" y="3651250"/>
            <a:ext cx="10363200" cy="870267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41" name="Shape 300"/>
          <p:cNvSpPr txBox="1">
            <a:spLocks noGrp="1"/>
          </p:cNvSpPr>
          <p:nvPr>
            <p:ph type="body" sz="half" idx="13"/>
          </p:nvPr>
        </p:nvSpPr>
        <p:spPr>
          <a:xfrm>
            <a:off x="12344400" y="3651250"/>
            <a:ext cx="10363200" cy="8702676"/>
          </a:xfrm>
          <a:prstGeom prst="rect">
            <a:avLst/>
          </a:prstGeom>
          <a:ln w="12700"/>
        </p:spPr>
        <p:txBody>
          <a:bodyPr>
            <a:normAutofit/>
          </a:bodyPr>
          <a:lstStyle/>
          <a:p>
            <a:endParaRPr/>
          </a:p>
        </p:txBody>
      </p:sp>
      <p:sp>
        <p:nvSpPr>
          <p:cNvPr id="542"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49" name="Title Text"/>
          <p:cNvSpPr txBox="1">
            <a:spLocks noGrp="1"/>
          </p:cNvSpPr>
          <p:nvPr>
            <p:ph type="title"/>
          </p:nvPr>
        </p:nvSpPr>
        <p:spPr>
          <a:xfrm>
            <a:off x="1679574" y="730250"/>
            <a:ext cx="21031199" cy="2651125"/>
          </a:xfrm>
          <a:prstGeom prst="rect">
            <a:avLst/>
          </a:prstGeom>
        </p:spPr>
        <p:txBody>
          <a:bodyPr>
            <a:normAutofit/>
          </a:bodyPr>
          <a:lstStyle/>
          <a:p>
            <a:r>
              <a:t>Title Text</a:t>
            </a:r>
          </a:p>
        </p:txBody>
      </p:sp>
      <p:sp>
        <p:nvSpPr>
          <p:cNvPr id="550" name="Body Level One…"/>
          <p:cNvSpPr txBox="1">
            <a:spLocks noGrp="1"/>
          </p:cNvSpPr>
          <p:nvPr>
            <p:ph type="body" sz="quarter" idx="1"/>
          </p:nvPr>
        </p:nvSpPr>
        <p:spPr>
          <a:xfrm>
            <a:off x="1679574" y="3362326"/>
            <a:ext cx="10315575" cy="1647825"/>
          </a:xfrm>
          <a:prstGeom prst="rect">
            <a:avLst/>
          </a:prstGeom>
        </p:spPr>
        <p:txBody>
          <a:bodyPr anchor="b">
            <a:normAutofit/>
          </a:bodyPr>
          <a:lstStyle>
            <a:lvl1pPr marL="0" indent="0">
              <a:buClrTx/>
              <a:buSzTx/>
              <a:buFontTx/>
              <a:buNone/>
              <a:defRPr sz="4800" b="1"/>
            </a:lvl1pPr>
            <a:lvl2pPr marL="0" indent="457200">
              <a:buClrTx/>
              <a:buSzTx/>
              <a:buFontTx/>
              <a:buNone/>
              <a:defRPr sz="4800" b="1"/>
            </a:lvl2pPr>
            <a:lvl3pPr marL="0" indent="914400">
              <a:buClrTx/>
              <a:buSzTx/>
              <a:buFontTx/>
              <a:buNone/>
              <a:defRPr sz="4800" b="1"/>
            </a:lvl3pPr>
            <a:lvl4pPr marL="0" indent="1371600">
              <a:buClrTx/>
              <a:buSzTx/>
              <a:buFontTx/>
              <a:buNone/>
              <a:defRPr sz="4800" b="1"/>
            </a:lvl4pPr>
            <a:lvl5pPr marL="0" indent="1828800">
              <a:buClrTx/>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51" name="Shape 307"/>
          <p:cNvSpPr txBox="1">
            <a:spLocks noGrp="1"/>
          </p:cNvSpPr>
          <p:nvPr>
            <p:ph type="body" sz="half" idx="13"/>
          </p:nvPr>
        </p:nvSpPr>
        <p:spPr>
          <a:xfrm>
            <a:off x="1679573" y="5010150"/>
            <a:ext cx="10315576" cy="7369176"/>
          </a:xfrm>
          <a:prstGeom prst="rect">
            <a:avLst/>
          </a:prstGeom>
          <a:ln w="12700"/>
        </p:spPr>
        <p:txBody>
          <a:bodyPr>
            <a:normAutofit/>
          </a:bodyPr>
          <a:lstStyle/>
          <a:p>
            <a:endParaRPr/>
          </a:p>
        </p:txBody>
      </p:sp>
      <p:sp>
        <p:nvSpPr>
          <p:cNvPr id="552" name="Shape 308"/>
          <p:cNvSpPr txBox="1">
            <a:spLocks noGrp="1"/>
          </p:cNvSpPr>
          <p:nvPr>
            <p:ph type="body" sz="quarter" idx="14"/>
          </p:nvPr>
        </p:nvSpPr>
        <p:spPr>
          <a:xfrm>
            <a:off x="12344400" y="3362326"/>
            <a:ext cx="10366375" cy="1647825"/>
          </a:xfrm>
          <a:prstGeom prst="rect">
            <a:avLst/>
          </a:prstGeom>
          <a:ln w="12700"/>
        </p:spPr>
        <p:txBody>
          <a:bodyPr anchor="b">
            <a:normAutofit/>
          </a:bodyPr>
          <a:lstStyle/>
          <a:p>
            <a:pPr marL="0" indent="0">
              <a:buClrTx/>
              <a:buSzTx/>
              <a:buFontTx/>
              <a:buNone/>
              <a:defRPr sz="4800" b="1"/>
            </a:pPr>
            <a:endParaRPr/>
          </a:p>
        </p:txBody>
      </p:sp>
      <p:sp>
        <p:nvSpPr>
          <p:cNvPr id="553" name="Shape 309"/>
          <p:cNvSpPr txBox="1">
            <a:spLocks noGrp="1"/>
          </p:cNvSpPr>
          <p:nvPr>
            <p:ph type="body" sz="half" idx="15"/>
          </p:nvPr>
        </p:nvSpPr>
        <p:spPr>
          <a:xfrm>
            <a:off x="12344400" y="5010150"/>
            <a:ext cx="10366375" cy="7369176"/>
          </a:xfrm>
          <a:prstGeom prst="rect">
            <a:avLst/>
          </a:prstGeom>
          <a:ln w="12700"/>
        </p:spPr>
        <p:txBody>
          <a:bodyPr>
            <a:normAutofit/>
          </a:bodyPr>
          <a:lstStyle/>
          <a:p>
            <a:endParaRPr/>
          </a:p>
        </p:txBody>
      </p:sp>
      <p:sp>
        <p:nvSpPr>
          <p:cNvPr id="554"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1" name="Title Text"/>
          <p:cNvSpPr txBox="1">
            <a:spLocks noGrp="1"/>
          </p:cNvSpPr>
          <p:nvPr>
            <p:ph type="title"/>
          </p:nvPr>
        </p:nvSpPr>
        <p:spPr>
          <a:xfrm>
            <a:off x="1676400" y="730250"/>
            <a:ext cx="21031199" cy="2651125"/>
          </a:xfrm>
          <a:prstGeom prst="rect">
            <a:avLst/>
          </a:prstGeom>
        </p:spPr>
        <p:txBody>
          <a:bodyPr>
            <a:normAutofit/>
          </a:bodyPr>
          <a:lstStyle/>
          <a:p>
            <a:r>
              <a:t>Title Text</a:t>
            </a:r>
          </a:p>
        </p:txBody>
      </p:sp>
      <p:sp>
        <p:nvSpPr>
          <p:cNvPr id="562"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69" name="Title Text"/>
          <p:cNvSpPr txBox="1">
            <a:spLocks noGrp="1"/>
          </p:cNvSpPr>
          <p:nvPr>
            <p:ph type="title"/>
          </p:nvPr>
        </p:nvSpPr>
        <p:spPr>
          <a:xfrm>
            <a:off x="1679574" y="914400"/>
            <a:ext cx="7864475" cy="3200399"/>
          </a:xfrm>
          <a:prstGeom prst="rect">
            <a:avLst/>
          </a:prstGeom>
        </p:spPr>
        <p:txBody>
          <a:bodyPr anchor="b">
            <a:normAutofit/>
          </a:bodyPr>
          <a:lstStyle>
            <a:lvl1pPr>
              <a:defRPr sz="6400"/>
            </a:lvl1pPr>
          </a:lstStyle>
          <a:p>
            <a:r>
              <a:t>Title Text</a:t>
            </a:r>
          </a:p>
        </p:txBody>
      </p:sp>
      <p:sp>
        <p:nvSpPr>
          <p:cNvPr id="570" name="Body Level One…"/>
          <p:cNvSpPr txBox="1">
            <a:spLocks noGrp="1"/>
          </p:cNvSpPr>
          <p:nvPr>
            <p:ph type="body" sz="half" idx="1"/>
          </p:nvPr>
        </p:nvSpPr>
        <p:spPr>
          <a:xfrm>
            <a:off x="10366374" y="1974850"/>
            <a:ext cx="12344398" cy="9747248"/>
          </a:xfrm>
          <a:prstGeom prst="rect">
            <a:avLst/>
          </a:prstGeom>
        </p:spPr>
        <p:txBody>
          <a:bodyPr>
            <a:normAutofit/>
          </a:bodyPr>
          <a:lstStyle>
            <a:lvl1pPr marL="254000" indent="-50800">
              <a:defRPr sz="6400"/>
            </a:lvl1pPr>
            <a:lvl2pPr marL="751114" indent="-116114">
              <a:defRPr sz="6400"/>
            </a:lvl2pPr>
            <a:lvl3pPr marL="1270000" indent="-203200">
              <a:defRPr sz="6400"/>
            </a:lvl3pPr>
            <a:lvl4pPr marL="1823720" indent="-325120">
              <a:defRPr sz="6400"/>
            </a:lvl4pPr>
            <a:lvl5pPr marL="2280920" indent="-325120">
              <a:defRPr sz="6400"/>
            </a:lvl5pPr>
          </a:lstStyle>
          <a:p>
            <a:r>
              <a:t>Body Level One</a:t>
            </a:r>
          </a:p>
          <a:p>
            <a:pPr lvl="1"/>
            <a:r>
              <a:t>Body Level Two</a:t>
            </a:r>
          </a:p>
          <a:p>
            <a:pPr lvl="2"/>
            <a:r>
              <a:t>Body Level Three</a:t>
            </a:r>
          </a:p>
          <a:p>
            <a:pPr lvl="3"/>
            <a:r>
              <a:t>Body Level Four</a:t>
            </a:r>
          </a:p>
          <a:p>
            <a:pPr lvl="4"/>
            <a:r>
              <a:t>Body Level Five</a:t>
            </a:r>
          </a:p>
        </p:txBody>
      </p:sp>
      <p:sp>
        <p:nvSpPr>
          <p:cNvPr id="571" name="Shape 321"/>
          <p:cNvSpPr txBox="1">
            <a:spLocks noGrp="1"/>
          </p:cNvSpPr>
          <p:nvPr>
            <p:ph type="body" sz="quarter" idx="13"/>
          </p:nvPr>
        </p:nvSpPr>
        <p:spPr>
          <a:xfrm>
            <a:off x="1679573" y="4114800"/>
            <a:ext cx="7864476" cy="7623176"/>
          </a:xfrm>
          <a:prstGeom prst="rect">
            <a:avLst/>
          </a:prstGeom>
          <a:ln w="12700"/>
        </p:spPr>
        <p:txBody>
          <a:bodyPr>
            <a:normAutofit/>
          </a:bodyPr>
          <a:lstStyle/>
          <a:p>
            <a:pPr marL="0" indent="0">
              <a:buClrTx/>
              <a:buSzTx/>
              <a:buFontTx/>
              <a:buNone/>
              <a:defRPr sz="3200"/>
            </a:pPr>
            <a:endParaRPr/>
          </a:p>
        </p:txBody>
      </p:sp>
      <p:sp>
        <p:nvSpPr>
          <p:cNvPr id="572"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79" name="Title Text"/>
          <p:cNvSpPr txBox="1">
            <a:spLocks noGrp="1"/>
          </p:cNvSpPr>
          <p:nvPr>
            <p:ph type="title"/>
          </p:nvPr>
        </p:nvSpPr>
        <p:spPr>
          <a:xfrm>
            <a:off x="1679574" y="914400"/>
            <a:ext cx="7864475" cy="3200399"/>
          </a:xfrm>
          <a:prstGeom prst="rect">
            <a:avLst/>
          </a:prstGeom>
        </p:spPr>
        <p:txBody>
          <a:bodyPr anchor="b">
            <a:normAutofit/>
          </a:bodyPr>
          <a:lstStyle>
            <a:lvl1pPr>
              <a:defRPr sz="6400"/>
            </a:lvl1pPr>
          </a:lstStyle>
          <a:p>
            <a:r>
              <a:t>Title Text</a:t>
            </a:r>
          </a:p>
        </p:txBody>
      </p:sp>
      <p:sp>
        <p:nvSpPr>
          <p:cNvPr id="580" name="Shape 327"/>
          <p:cNvSpPr>
            <a:spLocks noGrp="1"/>
          </p:cNvSpPr>
          <p:nvPr>
            <p:ph type="pic" sz="half" idx="13"/>
          </p:nvPr>
        </p:nvSpPr>
        <p:spPr>
          <a:xfrm>
            <a:off x="10366374" y="1974850"/>
            <a:ext cx="12344398" cy="9747248"/>
          </a:xfrm>
          <a:prstGeom prst="rect">
            <a:avLst/>
          </a:prstGeom>
          <a:ln w="12700"/>
        </p:spPr>
        <p:txBody>
          <a:bodyPr lIns="91439" tIns="45719" rIns="91439" bIns="45719"/>
          <a:lstStyle/>
          <a:p>
            <a:endParaRPr dirty="0"/>
          </a:p>
        </p:txBody>
      </p:sp>
      <p:sp>
        <p:nvSpPr>
          <p:cNvPr id="581" name="Body Level One…"/>
          <p:cNvSpPr txBox="1">
            <a:spLocks noGrp="1"/>
          </p:cNvSpPr>
          <p:nvPr>
            <p:ph type="body" sz="quarter" idx="1"/>
          </p:nvPr>
        </p:nvSpPr>
        <p:spPr>
          <a:xfrm>
            <a:off x="1679574" y="4114800"/>
            <a:ext cx="7864475" cy="7623176"/>
          </a:xfrm>
          <a:prstGeom prst="rect">
            <a:avLst/>
          </a:prstGeom>
        </p:spPr>
        <p:txBody>
          <a:bodyPr>
            <a:normAutofit/>
          </a:bodyPr>
          <a:lstStyle>
            <a:lvl1pPr marL="0" indent="0">
              <a:buClrTx/>
              <a:buSzTx/>
              <a:buFontTx/>
              <a:buNone/>
              <a:defRPr sz="3200"/>
            </a:lvl1pPr>
            <a:lvl2pPr marL="0" indent="457200">
              <a:buClrTx/>
              <a:buSzTx/>
              <a:buFontTx/>
              <a:buNone/>
              <a:defRPr sz="3200"/>
            </a:lvl2pPr>
            <a:lvl3pPr marL="0" indent="914400">
              <a:buClrTx/>
              <a:buSzTx/>
              <a:buFontTx/>
              <a:buNone/>
              <a:defRPr sz="3200"/>
            </a:lvl3pPr>
            <a:lvl4pPr marL="0" indent="1371600">
              <a:buClrTx/>
              <a:buSzTx/>
              <a:buFontTx/>
              <a:buNone/>
              <a:defRPr sz="3200"/>
            </a:lvl4pPr>
            <a:lvl5pPr marL="0" indent="1828800">
              <a:buClrTx/>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582"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89" name="Title Text"/>
          <p:cNvSpPr txBox="1">
            <a:spLocks noGrp="1"/>
          </p:cNvSpPr>
          <p:nvPr>
            <p:ph type="title"/>
          </p:nvPr>
        </p:nvSpPr>
        <p:spPr>
          <a:xfrm>
            <a:off x="1676400" y="730250"/>
            <a:ext cx="21031199" cy="2651125"/>
          </a:xfrm>
          <a:prstGeom prst="rect">
            <a:avLst/>
          </a:prstGeom>
        </p:spPr>
        <p:txBody>
          <a:bodyPr>
            <a:normAutofit/>
          </a:bodyPr>
          <a:lstStyle/>
          <a:p>
            <a:r>
              <a:t>Title Text</a:t>
            </a:r>
          </a:p>
        </p:txBody>
      </p:sp>
      <p:sp>
        <p:nvSpPr>
          <p:cNvPr id="590" name="Body Level One…"/>
          <p:cNvSpPr txBox="1">
            <a:spLocks noGrp="1"/>
          </p:cNvSpPr>
          <p:nvPr>
            <p:ph type="body" idx="1"/>
          </p:nvPr>
        </p:nvSpPr>
        <p:spPr>
          <a:xfrm rot="5400000">
            <a:off x="7840661" y="-2513010"/>
            <a:ext cx="8702677" cy="2103119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1"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98" name="Title Text"/>
          <p:cNvSpPr txBox="1">
            <a:spLocks noGrp="1"/>
          </p:cNvSpPr>
          <p:nvPr>
            <p:ph type="title"/>
          </p:nvPr>
        </p:nvSpPr>
        <p:spPr>
          <a:xfrm rot="5400000">
            <a:off x="14266862" y="3913187"/>
            <a:ext cx="11623677" cy="5257799"/>
          </a:xfrm>
          <a:prstGeom prst="rect">
            <a:avLst/>
          </a:prstGeom>
        </p:spPr>
        <p:txBody>
          <a:bodyPr>
            <a:normAutofit/>
          </a:bodyPr>
          <a:lstStyle/>
          <a:p>
            <a:r>
              <a:t>Title Text</a:t>
            </a:r>
          </a:p>
        </p:txBody>
      </p:sp>
      <p:sp>
        <p:nvSpPr>
          <p:cNvPr id="599" name="Body Level One…"/>
          <p:cNvSpPr txBox="1">
            <a:spLocks noGrp="1"/>
          </p:cNvSpPr>
          <p:nvPr>
            <p:ph type="body" idx="1"/>
          </p:nvPr>
        </p:nvSpPr>
        <p:spPr>
          <a:xfrm rot="5400000">
            <a:off x="3598862" y="-1192210"/>
            <a:ext cx="11623676" cy="1546859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00" name="Slide Number"/>
          <p:cNvSpPr txBox="1">
            <a:spLocks noGrp="1"/>
          </p:cNvSpPr>
          <p:nvPr>
            <p:ph type="sldNum" sz="quarter" idx="2"/>
          </p:nvPr>
        </p:nvSpPr>
        <p:spPr>
          <a:xfrm>
            <a:off x="22192415" y="12808625"/>
            <a:ext cx="515184" cy="538401"/>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1_Blank01">
    <p:spTree>
      <p:nvGrpSpPr>
        <p:cNvPr id="1" name=""/>
        <p:cNvGrpSpPr/>
        <p:nvPr/>
      </p:nvGrpSpPr>
      <p:grpSpPr>
        <a:xfrm>
          <a:off x="0" y="0"/>
          <a:ext cx="0" cy="0"/>
          <a:chOff x="0" y="0"/>
          <a:chExt cx="0" cy="0"/>
        </a:xfrm>
      </p:grpSpPr>
      <p:sp>
        <p:nvSpPr>
          <p:cNvPr id="60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1_General Slide">
    <p:spTree>
      <p:nvGrpSpPr>
        <p:cNvPr id="1" name=""/>
        <p:cNvGrpSpPr/>
        <p:nvPr/>
      </p:nvGrpSpPr>
      <p:grpSpPr>
        <a:xfrm>
          <a:off x="0" y="0"/>
          <a:ext cx="0" cy="0"/>
          <a:chOff x="0" y="0"/>
          <a:chExt cx="0" cy="0"/>
        </a:xfrm>
      </p:grpSpPr>
      <p:sp>
        <p:nvSpPr>
          <p:cNvPr id="614" name="Shape 346"/>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615"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2_Happy_customers">
    <p:spTree>
      <p:nvGrpSpPr>
        <p:cNvPr id="1" name=""/>
        <p:cNvGrpSpPr/>
        <p:nvPr/>
      </p:nvGrpSpPr>
      <p:grpSpPr>
        <a:xfrm>
          <a:off x="0" y="0"/>
          <a:ext cx="0" cy="0"/>
          <a:chOff x="0" y="0"/>
          <a:chExt cx="0" cy="0"/>
        </a:xfrm>
      </p:grpSpPr>
      <p:sp>
        <p:nvSpPr>
          <p:cNvPr id="622" name="Shape 349"/>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623"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
        <p:nvSpPr>
          <p:cNvPr id="624" name="Shape 351"/>
          <p:cNvSpPr>
            <a:spLocks noGrp="1"/>
          </p:cNvSpPr>
          <p:nvPr>
            <p:ph type="pic" sz="quarter" idx="13"/>
          </p:nvPr>
        </p:nvSpPr>
        <p:spPr>
          <a:xfrm>
            <a:off x="10407532" y="4771504"/>
            <a:ext cx="3591099" cy="6434052"/>
          </a:xfrm>
          <a:prstGeom prst="rect">
            <a:avLst/>
          </a:prstGeom>
          <a:ln w="12700"/>
        </p:spPr>
        <p:txBody>
          <a:bodyPr lIns="91439" tIns="45719" rIns="91439" bIns="45719"/>
          <a:lstStyle/>
          <a:p>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51" name="Shape 34"/>
          <p:cNvSpPr>
            <a:spLocks noGrp="1"/>
          </p:cNvSpPr>
          <p:nvPr>
            <p:ph type="pic" sz="quarter" idx="13"/>
          </p:nvPr>
        </p:nvSpPr>
        <p:spPr>
          <a:xfrm>
            <a:off x="9314856" y="5994437"/>
            <a:ext cx="2084833" cy="2084834"/>
          </a:xfrm>
          <a:prstGeom prst="rect">
            <a:avLst/>
          </a:prstGeom>
          <a:ln w="12700"/>
        </p:spPr>
        <p:txBody>
          <a:bodyPr lIns="91439" tIns="45719" rIns="91439" bIns="45719"/>
          <a:lstStyle/>
          <a:p>
            <a:endParaRPr dirty="0"/>
          </a:p>
        </p:txBody>
      </p:sp>
      <p:sp>
        <p:nvSpPr>
          <p:cNvPr id="52" name="Shape 35"/>
          <p:cNvSpPr>
            <a:spLocks noGrp="1"/>
          </p:cNvSpPr>
          <p:nvPr>
            <p:ph type="pic" sz="quarter" idx="14"/>
          </p:nvPr>
        </p:nvSpPr>
        <p:spPr>
          <a:xfrm>
            <a:off x="13100214" y="2789134"/>
            <a:ext cx="2084833" cy="2084833"/>
          </a:xfrm>
          <a:prstGeom prst="rect">
            <a:avLst/>
          </a:prstGeom>
          <a:ln w="12700"/>
        </p:spPr>
        <p:txBody>
          <a:bodyPr lIns="91439" tIns="45719" rIns="91439" bIns="45719"/>
          <a:lstStyle/>
          <a:p>
            <a:endParaRPr dirty="0"/>
          </a:p>
        </p:txBody>
      </p:sp>
      <p:sp>
        <p:nvSpPr>
          <p:cNvPr id="53" name="Shape 36"/>
          <p:cNvSpPr>
            <a:spLocks noGrp="1"/>
          </p:cNvSpPr>
          <p:nvPr>
            <p:ph type="pic" sz="quarter" idx="15"/>
          </p:nvPr>
        </p:nvSpPr>
        <p:spPr>
          <a:xfrm>
            <a:off x="13100214" y="9192487"/>
            <a:ext cx="2084833" cy="2084833"/>
          </a:xfrm>
          <a:prstGeom prst="rect">
            <a:avLst/>
          </a:prstGeom>
          <a:ln w="12700"/>
        </p:spPr>
        <p:txBody>
          <a:bodyPr lIns="91439" tIns="45719" rIns="91439" bIns="45719"/>
          <a:lstStyle/>
          <a:p>
            <a:endParaRPr dirty="0"/>
          </a:p>
        </p:txBody>
      </p:sp>
      <p:sp>
        <p:nvSpPr>
          <p:cNvPr id="54" name="Shape 37"/>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55"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Blank Slide">
    <p:bg>
      <p:bgPr>
        <a:solidFill>
          <a:srgbClr val="F2F6F7"/>
        </a:solidFill>
        <a:effectLst/>
      </p:bgPr>
    </p:bg>
    <p:spTree>
      <p:nvGrpSpPr>
        <p:cNvPr id="1" name=""/>
        <p:cNvGrpSpPr/>
        <p:nvPr/>
      </p:nvGrpSpPr>
      <p:grpSpPr>
        <a:xfrm>
          <a:off x="0" y="0"/>
          <a:ext cx="0" cy="0"/>
          <a:chOff x="0" y="0"/>
          <a:chExt cx="0" cy="0"/>
        </a:xfrm>
      </p:grpSpPr>
      <p:sp>
        <p:nvSpPr>
          <p:cNvPr id="631" name="Rectangle 6"/>
          <p:cNvSpPr/>
          <p:nvPr/>
        </p:nvSpPr>
        <p:spPr>
          <a:xfrm>
            <a:off x="23295784" y="1016588"/>
            <a:ext cx="1108364" cy="410370"/>
          </a:xfrm>
          <a:prstGeom prst="rect">
            <a:avLst/>
          </a:prstGeom>
          <a:solidFill>
            <a:srgbClr val="3D424D"/>
          </a:solidFill>
          <a:ln w="25400">
            <a:miter lim="400000"/>
          </a:ln>
        </p:spPr>
        <p:txBody>
          <a:bodyPr lIns="55418" tIns="55418" rIns="55418" bIns="55418" anchor="ctr"/>
          <a:lstStyle/>
          <a:p>
            <a:pPr algn="ctr" defTabSz="1865376">
              <a:defRPr sz="3600">
                <a:solidFill>
                  <a:srgbClr val="FFFFFF"/>
                </a:solidFill>
                <a:latin typeface="Calibri"/>
                <a:ea typeface="Calibri"/>
                <a:cs typeface="Calibri"/>
                <a:sym typeface="Calibri"/>
              </a:defRPr>
            </a:pPr>
            <a:endParaRPr dirty="0"/>
          </a:p>
        </p:txBody>
      </p:sp>
      <p:sp>
        <p:nvSpPr>
          <p:cNvPr id="632" name="Slide Number"/>
          <p:cNvSpPr txBox="1">
            <a:spLocks noGrp="1"/>
          </p:cNvSpPr>
          <p:nvPr>
            <p:ph type="sldNum" sz="quarter" idx="2"/>
          </p:nvPr>
        </p:nvSpPr>
        <p:spPr>
          <a:xfrm>
            <a:off x="23295784" y="1013955"/>
            <a:ext cx="414992" cy="415637"/>
          </a:xfrm>
          <a:prstGeom prst="rect">
            <a:avLst/>
          </a:prstGeom>
        </p:spPr>
        <p:txBody>
          <a:bodyPr lIns="55418" tIns="55418" rIns="55418" bIns="55418"/>
          <a:lstStyle>
            <a:lvl1pPr algn="l" defTabSz="1865376">
              <a:defRPr sz="2000" b="1">
                <a:solidFill>
                  <a:srgbClr val="F2F6F7"/>
                </a:solidFill>
                <a:latin typeface="Roboto"/>
                <a:ea typeface="Roboto"/>
                <a:cs typeface="Roboto"/>
                <a:sym typeface="Roboto"/>
              </a:defRPr>
            </a:lvl1p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vent 01">
    <p:spTree>
      <p:nvGrpSpPr>
        <p:cNvPr id="1" name=""/>
        <p:cNvGrpSpPr/>
        <p:nvPr/>
      </p:nvGrpSpPr>
      <p:grpSpPr>
        <a:xfrm>
          <a:off x="0" y="0"/>
          <a:ext cx="0" cy="0"/>
          <a:chOff x="0" y="0"/>
          <a:chExt cx="0" cy="0"/>
        </a:xfrm>
      </p:grpSpPr>
      <p:sp>
        <p:nvSpPr>
          <p:cNvPr id="62" name="Shape 40"/>
          <p:cNvSpPr>
            <a:spLocks noGrp="1"/>
          </p:cNvSpPr>
          <p:nvPr>
            <p:ph type="pic" sz="quarter" idx="13"/>
          </p:nvPr>
        </p:nvSpPr>
        <p:spPr>
          <a:xfrm>
            <a:off x="1374981" y="3557584"/>
            <a:ext cx="2084834" cy="2084833"/>
          </a:xfrm>
          <a:prstGeom prst="rect">
            <a:avLst/>
          </a:prstGeom>
          <a:ln w="12700"/>
        </p:spPr>
        <p:txBody>
          <a:bodyPr lIns="91439" tIns="45719" rIns="91439" bIns="45719"/>
          <a:lstStyle/>
          <a:p>
            <a:endParaRPr dirty="0"/>
          </a:p>
        </p:txBody>
      </p:sp>
      <p:sp>
        <p:nvSpPr>
          <p:cNvPr id="63" name="Shape 41"/>
          <p:cNvSpPr>
            <a:spLocks noGrp="1"/>
          </p:cNvSpPr>
          <p:nvPr>
            <p:ph type="pic" sz="quarter" idx="14"/>
          </p:nvPr>
        </p:nvSpPr>
        <p:spPr>
          <a:xfrm>
            <a:off x="8827664" y="7724264"/>
            <a:ext cx="2084833" cy="2084833"/>
          </a:xfrm>
          <a:prstGeom prst="rect">
            <a:avLst/>
          </a:prstGeom>
          <a:ln w="12700"/>
        </p:spPr>
        <p:txBody>
          <a:bodyPr lIns="91439" tIns="45719" rIns="91439" bIns="45719"/>
          <a:lstStyle/>
          <a:p>
            <a:endParaRPr dirty="0"/>
          </a:p>
        </p:txBody>
      </p:sp>
      <p:sp>
        <p:nvSpPr>
          <p:cNvPr id="64" name="Shape 42"/>
          <p:cNvSpPr>
            <a:spLocks noGrp="1"/>
          </p:cNvSpPr>
          <p:nvPr>
            <p:ph type="pic" sz="quarter" idx="15"/>
          </p:nvPr>
        </p:nvSpPr>
        <p:spPr>
          <a:xfrm>
            <a:off x="15870000" y="3557584"/>
            <a:ext cx="2084833" cy="2084833"/>
          </a:xfrm>
          <a:prstGeom prst="rect">
            <a:avLst/>
          </a:prstGeom>
          <a:ln w="12700"/>
        </p:spPr>
        <p:txBody>
          <a:bodyPr lIns="91439" tIns="45719" rIns="91439" bIns="45719"/>
          <a:lstStyle/>
          <a:p>
            <a:endParaRPr dirty="0"/>
          </a:p>
        </p:txBody>
      </p:sp>
      <p:sp>
        <p:nvSpPr>
          <p:cNvPr id="65" name="Shape 43"/>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6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Event 02">
    <p:spTree>
      <p:nvGrpSpPr>
        <p:cNvPr id="1" name=""/>
        <p:cNvGrpSpPr/>
        <p:nvPr/>
      </p:nvGrpSpPr>
      <p:grpSpPr>
        <a:xfrm>
          <a:off x="0" y="0"/>
          <a:ext cx="0" cy="0"/>
          <a:chOff x="0" y="0"/>
          <a:chExt cx="0" cy="0"/>
        </a:xfrm>
      </p:grpSpPr>
      <p:sp>
        <p:nvSpPr>
          <p:cNvPr id="73" name="Shape 46"/>
          <p:cNvSpPr>
            <a:spLocks noGrp="1"/>
          </p:cNvSpPr>
          <p:nvPr>
            <p:ph type="pic" sz="quarter" idx="13"/>
          </p:nvPr>
        </p:nvSpPr>
        <p:spPr>
          <a:xfrm>
            <a:off x="2146010" y="3563696"/>
            <a:ext cx="2084833" cy="2084833"/>
          </a:xfrm>
          <a:prstGeom prst="rect">
            <a:avLst/>
          </a:prstGeom>
          <a:ln w="12700"/>
        </p:spPr>
        <p:txBody>
          <a:bodyPr lIns="91439" tIns="45719" rIns="91439" bIns="45719"/>
          <a:lstStyle/>
          <a:p>
            <a:endParaRPr dirty="0"/>
          </a:p>
        </p:txBody>
      </p:sp>
      <p:sp>
        <p:nvSpPr>
          <p:cNvPr id="74" name="Shape 47"/>
          <p:cNvSpPr>
            <a:spLocks noGrp="1"/>
          </p:cNvSpPr>
          <p:nvPr>
            <p:ph type="pic" sz="quarter" idx="14"/>
          </p:nvPr>
        </p:nvSpPr>
        <p:spPr>
          <a:xfrm>
            <a:off x="10838528" y="7676946"/>
            <a:ext cx="2084833" cy="2084833"/>
          </a:xfrm>
          <a:prstGeom prst="rect">
            <a:avLst/>
          </a:prstGeom>
          <a:ln w="12700"/>
        </p:spPr>
        <p:txBody>
          <a:bodyPr lIns="91439" tIns="45719" rIns="91439" bIns="45719"/>
          <a:lstStyle/>
          <a:p>
            <a:endParaRPr dirty="0"/>
          </a:p>
        </p:txBody>
      </p:sp>
      <p:sp>
        <p:nvSpPr>
          <p:cNvPr id="75" name="Shape 48"/>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7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6_Half_picture">
    <p:spTree>
      <p:nvGrpSpPr>
        <p:cNvPr id="1" name=""/>
        <p:cNvGrpSpPr/>
        <p:nvPr/>
      </p:nvGrpSpPr>
      <p:grpSpPr>
        <a:xfrm>
          <a:off x="0" y="0"/>
          <a:ext cx="0" cy="0"/>
          <a:chOff x="0" y="0"/>
          <a:chExt cx="0" cy="0"/>
        </a:xfrm>
      </p:grpSpPr>
      <p:sp>
        <p:nvSpPr>
          <p:cNvPr id="83" name="Shape 51"/>
          <p:cNvSpPr/>
          <p:nvPr/>
        </p:nvSpPr>
        <p:spPr>
          <a:xfrm>
            <a:off x="11287973" y="579863"/>
            <a:ext cx="1896201" cy="691376"/>
          </a:xfrm>
          <a:prstGeom prst="rect">
            <a:avLst/>
          </a:prstGeom>
          <a:solidFill>
            <a:srgbClr val="FFFFFF"/>
          </a:solidFill>
          <a:ln w="12700">
            <a:miter lim="400000"/>
          </a:ln>
        </p:spPr>
        <p:txBody>
          <a:bodyPr lIns="0" tIns="0" rIns="0" bIns="0" anchor="ctr"/>
          <a:lstStyle/>
          <a:p>
            <a:pPr algn="ctr">
              <a:defRPr sz="1800">
                <a:solidFill>
                  <a:srgbClr val="FFFFFF"/>
                </a:solidFill>
                <a:latin typeface="Source Sans Pro"/>
                <a:ea typeface="Source Sans Pro"/>
                <a:cs typeface="Source Sans Pro"/>
                <a:sym typeface="Source Sans Pro"/>
              </a:defRPr>
            </a:pPr>
            <a:endParaRPr dirty="0"/>
          </a:p>
        </p:txBody>
      </p:sp>
      <p:sp>
        <p:nvSpPr>
          <p:cNvPr id="84" name="Shape 52"/>
          <p:cNvSpPr>
            <a:spLocks noGrp="1"/>
          </p:cNvSpPr>
          <p:nvPr>
            <p:ph type="pic" idx="13"/>
          </p:nvPr>
        </p:nvSpPr>
        <p:spPr>
          <a:xfrm>
            <a:off x="719577" y="667512"/>
            <a:ext cx="13312305" cy="12380977"/>
          </a:xfrm>
          <a:prstGeom prst="rect">
            <a:avLst/>
          </a:prstGeom>
          <a:ln w="12700"/>
        </p:spPr>
        <p:txBody>
          <a:bodyPr lIns="91439" tIns="45719" rIns="91439" bIns="45719"/>
          <a:lstStyle/>
          <a:p>
            <a:endParaRPr dirty="0"/>
          </a:p>
        </p:txBody>
      </p:sp>
      <p:sp>
        <p:nvSpPr>
          <p:cNvPr id="85" name="Shape 53"/>
          <p:cNvSpPr/>
          <p:nvPr/>
        </p:nvSpPr>
        <p:spPr>
          <a:xfrm>
            <a:off x="23026032" y="10410645"/>
            <a:ext cx="1" cy="1290287"/>
          </a:xfrm>
          <a:prstGeom prst="line">
            <a:avLst/>
          </a:prstGeom>
          <a:ln w="12700">
            <a:solidFill>
              <a:srgbClr val="44546A"/>
            </a:solidFill>
            <a:miter/>
          </a:ln>
        </p:spPr>
        <p:txBody>
          <a:bodyPr lIns="0" tIns="0" rIns="0" bIns="0"/>
          <a:lstStyle/>
          <a:p>
            <a:endParaRPr dirty="0"/>
          </a:p>
        </p:txBody>
      </p:sp>
      <p:sp>
        <p:nvSpPr>
          <p:cNvPr id="86" name="Slide Number"/>
          <p:cNvSpPr txBox="1">
            <a:spLocks noGrp="1"/>
          </p:cNvSpPr>
          <p:nvPr>
            <p:ph type="sldNum" sz="quarter" idx="2"/>
          </p:nvPr>
        </p:nvSpPr>
        <p:spPr>
          <a:xfrm>
            <a:off x="22787022" y="12582769"/>
            <a:ext cx="478026" cy="487601"/>
          </a:xfrm>
          <a:prstGeom prst="rect">
            <a:avLst/>
          </a:prstGeom>
        </p:spPr>
        <p:txBody>
          <a:bodyPr anchor="t"/>
          <a:lstStyle>
            <a:lvl1pPr algn="ctr">
              <a:defRPr sz="2000">
                <a:solidFill>
                  <a:srgbClr val="44546A"/>
                </a:solidFill>
                <a:latin typeface="Source Sans Pro"/>
                <a:ea typeface="Source Sans Pro"/>
                <a:cs typeface="Source Sans Pro"/>
                <a:sym typeface="Source Sans Pro"/>
              </a:defRPr>
            </a:lvl1p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9200" y="184149"/>
            <a:ext cx="21945600" cy="30162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49" tIns="182849" rIns="182849" bIns="182849" anchor="ctr"/>
          <a:lstStyle/>
          <a:p>
            <a:r>
              <a:t>Title Text</a:t>
            </a:r>
          </a:p>
        </p:txBody>
      </p:sp>
      <p:sp>
        <p:nvSpPr>
          <p:cNvPr id="3"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49" tIns="182849" rIns="182849" bIns="18284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85600" y="12344400"/>
            <a:ext cx="5689600" cy="736601"/>
          </a:xfrm>
          <a:prstGeom prst="rect">
            <a:avLst/>
          </a:prstGeom>
          <a:ln w="25400">
            <a:miter lim="400000"/>
          </a:ln>
        </p:spPr>
        <p:txBody>
          <a:bodyPr wrap="none" lIns="91399" tIns="91399" rIns="91399" bIns="91399" anchor="ctr">
            <a:spAutoFit/>
          </a:bodyPr>
          <a:lstStyle>
            <a:lvl1pPr algn="r">
              <a:defRPr sz="2400">
                <a:solidFill>
                  <a:srgbClr val="9197A0"/>
                </a:solidFill>
                <a:latin typeface="Calibri"/>
                <a:ea typeface="Calibri"/>
                <a:cs typeface="Calibri"/>
                <a:sym typeface="Calibri"/>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44546A"/>
          </a:solidFill>
          <a:uFillTx/>
          <a:latin typeface="Calibri"/>
          <a:ea typeface="Calibri"/>
          <a:cs typeface="Calibri"/>
          <a:sym typeface="Calibri"/>
        </a:defRPr>
      </a:lvl9pPr>
    </p:titleStyle>
    <p:bodyStyle>
      <a:lvl1pPr marL="279400" marR="0" indent="-1016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1pPr>
      <a:lvl2pPr marL="787400" marR="0" indent="-1778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2pPr>
      <a:lvl3pPr marL="1325880" marR="0" indent="-28448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3pPr>
      <a:lvl4pPr marL="1841500" marR="0" indent="-3556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4pPr>
      <a:lvl5pPr marL="2298700" marR="0" indent="-3556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5pPr>
      <a:lvl6pPr marL="2755900" marR="0" indent="-3556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6pPr>
      <a:lvl7pPr marL="3213100" marR="0" indent="-3556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7pPr>
      <a:lvl8pPr marL="3670300" marR="0" indent="-3556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8pPr>
      <a:lvl9pPr marL="4127500" marR="0" indent="-355600" algn="l" defTabSz="1828800" rtl="0" latinLnBrk="0">
        <a:lnSpc>
          <a:spcPct val="90000"/>
        </a:lnSpc>
        <a:spcBef>
          <a:spcPts val="2000"/>
        </a:spcBef>
        <a:spcAft>
          <a:spcPts val="0"/>
        </a:spcAft>
        <a:buClr>
          <a:srgbClr val="44546A"/>
        </a:buClr>
        <a:buSzPct val="100000"/>
        <a:buFont typeface="Arial"/>
        <a:buChar char="•"/>
        <a:tabLst/>
        <a:defRPr sz="5600" b="0" i="0" u="none" strike="noStrike" cap="none" spc="0" baseline="0">
          <a:ln>
            <a:noFill/>
          </a:ln>
          <a:solidFill>
            <a:srgbClr val="44546A"/>
          </a:solidFill>
          <a:uFillTx/>
          <a:latin typeface="Calibri"/>
          <a:ea typeface="Calibri"/>
          <a:cs typeface="Calibri"/>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ocial-digital-mentors.eu/index.php/4-what-is-the-digital-reputation"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 name="G.jpg" descr="G.jpg"/>
          <p:cNvPicPr>
            <a:picLocks noChangeAspect="1"/>
          </p:cNvPicPr>
          <p:nvPr/>
        </p:nvPicPr>
        <p:blipFill>
          <a:blip r:embed="rId2"/>
          <a:stretch>
            <a:fillRect/>
          </a:stretch>
        </p:blipFill>
        <p:spPr>
          <a:xfrm>
            <a:off x="0" y="5470"/>
            <a:ext cx="24384000" cy="13705059"/>
          </a:xfrm>
          <a:prstGeom prst="rect">
            <a:avLst/>
          </a:prstGeom>
          <a:ln w="12700">
            <a:miter lim="400000"/>
          </a:ln>
        </p:spPr>
      </p:pic>
      <p:sp>
        <p:nvSpPr>
          <p:cNvPr id="655" name="Shape 358"/>
          <p:cNvSpPr txBox="1"/>
          <p:nvPr/>
        </p:nvSpPr>
        <p:spPr>
          <a:xfrm>
            <a:off x="562899" y="8830099"/>
            <a:ext cx="13096118" cy="204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nSpc>
                <a:spcPct val="130000"/>
              </a:lnSpc>
              <a:defRPr sz="12000" b="1">
                <a:solidFill>
                  <a:srgbClr val="000000"/>
                </a:solidFill>
                <a:latin typeface="Century Gothic"/>
                <a:ea typeface="Century Gothic"/>
                <a:cs typeface="Century Gothic"/>
                <a:sym typeface="Century Gothic"/>
              </a:defRPr>
            </a:lvl1pPr>
          </a:lstStyle>
          <a:p>
            <a:r>
              <a:rPr dirty="0"/>
              <a:t>Managing Your</a:t>
            </a:r>
          </a:p>
        </p:txBody>
      </p:sp>
      <p:sp>
        <p:nvSpPr>
          <p:cNvPr id="656" name="Shape 358"/>
          <p:cNvSpPr txBox="1"/>
          <p:nvPr/>
        </p:nvSpPr>
        <p:spPr>
          <a:xfrm>
            <a:off x="2315499" y="10328699"/>
            <a:ext cx="13096118" cy="1770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nSpc>
                <a:spcPct val="130000"/>
              </a:lnSpc>
              <a:defRPr sz="10200">
                <a:solidFill>
                  <a:srgbClr val="000000"/>
                </a:solidFill>
                <a:latin typeface="Century Gothic"/>
                <a:ea typeface="Century Gothic"/>
                <a:cs typeface="Century Gothic"/>
                <a:sym typeface="Century Gothic"/>
              </a:defRPr>
            </a:lvl1pPr>
          </a:lstStyle>
          <a:p>
            <a:r>
              <a:rPr dirty="0"/>
              <a:t>Digital Reputation</a:t>
            </a:r>
          </a:p>
        </p:txBody>
      </p:sp>
      <p:pic>
        <p:nvPicPr>
          <p:cNvPr id="657" name="Image" descr="Image"/>
          <p:cNvPicPr>
            <a:picLocks noChangeAspect="1"/>
          </p:cNvPicPr>
          <p:nvPr/>
        </p:nvPicPr>
        <p:blipFill>
          <a:blip r:embed="rId3"/>
          <a:srcRect t="29995"/>
          <a:stretch>
            <a:fillRect/>
          </a:stretch>
        </p:blipFill>
        <p:spPr>
          <a:xfrm>
            <a:off x="6523881" y="2696905"/>
            <a:ext cx="2577830" cy="49618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655"/>
                                        </p:tgtEl>
                                        <p:attrNameLst>
                                          <p:attrName>style.visibility</p:attrName>
                                        </p:attrNameLst>
                                      </p:cBhvr>
                                      <p:to>
                                        <p:strVal val="visible"/>
                                      </p:to>
                                    </p:set>
                                    <p:anim calcmode="lin" valueType="num">
                                      <p:cBhvr>
                                        <p:cTn id="7" dur="500" fill="hold"/>
                                        <p:tgtEl>
                                          <p:spTgt spid="655"/>
                                        </p:tgtEl>
                                        <p:attrNameLst>
                                          <p:attrName>ppt_x</p:attrName>
                                        </p:attrNameLst>
                                      </p:cBhvr>
                                      <p:tavLst>
                                        <p:tav tm="0">
                                          <p:val>
                                            <p:strVal val="#ppt_x"/>
                                          </p:val>
                                        </p:tav>
                                        <p:tav tm="100000">
                                          <p:val>
                                            <p:strVal val="#ppt_x"/>
                                          </p:val>
                                        </p:tav>
                                      </p:tavLst>
                                    </p:anim>
                                    <p:anim calcmode="lin" valueType="num">
                                      <p:cBhvr>
                                        <p:cTn id="8" dur="500" fill="hold"/>
                                        <p:tgtEl>
                                          <p:spTgt spid="6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656"/>
                                        </p:tgtEl>
                                        <p:attrNameLst>
                                          <p:attrName>style.visibility</p:attrName>
                                        </p:attrNameLst>
                                      </p:cBhvr>
                                      <p:to>
                                        <p:strVal val="visible"/>
                                      </p:to>
                                    </p:set>
                                    <p:anim calcmode="lin" valueType="num">
                                      <p:cBhvr>
                                        <p:cTn id="12" dur="500" fill="hold"/>
                                        <p:tgtEl>
                                          <p:spTgt spid="656"/>
                                        </p:tgtEl>
                                        <p:attrNameLst>
                                          <p:attrName>ppt_x</p:attrName>
                                        </p:attrNameLst>
                                      </p:cBhvr>
                                      <p:tavLst>
                                        <p:tav tm="0">
                                          <p:val>
                                            <p:strVal val="#ppt_x"/>
                                          </p:val>
                                        </p:tav>
                                        <p:tav tm="100000">
                                          <p:val>
                                            <p:strVal val="#ppt_x"/>
                                          </p:val>
                                        </p:tav>
                                      </p:tavLst>
                                    </p:anim>
                                    <p:anim calcmode="lin" valueType="num">
                                      <p:cBhvr>
                                        <p:cTn id="13" dur="500" fill="hold"/>
                                        <p:tgtEl>
                                          <p:spTgt spid="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 grpId="1" animBg="1" advAuto="0"/>
      <p:bldP spid="656"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575"/>
          <p:cNvSpPr/>
          <p:nvPr/>
        </p:nvSpPr>
        <p:spPr>
          <a:xfrm>
            <a:off x="4454" y="0"/>
            <a:ext cx="8147540" cy="13716000"/>
          </a:xfrm>
          <a:prstGeom prst="rect">
            <a:avLst/>
          </a:prstGeom>
          <a:solidFill>
            <a:srgbClr val="FFA400"/>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801" name="Shape 582"/>
          <p:cNvSpPr/>
          <p:nvPr/>
        </p:nvSpPr>
        <p:spPr>
          <a:xfrm>
            <a:off x="8147539" y="0"/>
            <a:ext cx="8088922" cy="13716000"/>
          </a:xfrm>
          <a:prstGeom prst="rect">
            <a:avLst/>
          </a:prstGeom>
          <a:solidFill>
            <a:srgbClr val="C2E087"/>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802" name="Shape 589"/>
          <p:cNvSpPr/>
          <p:nvPr/>
        </p:nvSpPr>
        <p:spPr>
          <a:xfrm>
            <a:off x="16232007" y="0"/>
            <a:ext cx="8147540" cy="13716000"/>
          </a:xfrm>
          <a:prstGeom prst="rect">
            <a:avLst/>
          </a:prstGeom>
          <a:solidFill>
            <a:srgbClr val="FFA400"/>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805" name="Shape 1420"/>
          <p:cNvSpPr txBox="1"/>
          <p:nvPr/>
        </p:nvSpPr>
        <p:spPr>
          <a:xfrm>
            <a:off x="1617504" y="629579"/>
            <a:ext cx="21671491" cy="3002201"/>
          </a:xfrm>
          <a:prstGeom prst="rect">
            <a:avLst/>
          </a:prstGeom>
          <a:ln w="12700">
            <a:miter lim="400000"/>
          </a:ln>
          <a:effectLst>
            <a:outerShdw blurRad="152400" dist="84903" dir="5400000" rotWithShape="0">
              <a:srgbClr val="000000">
                <a:alpha val="6014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ctr">
              <a:defRPr sz="9000" b="1">
                <a:solidFill>
                  <a:srgbClr val="FFFFFF"/>
                </a:solidFill>
                <a:latin typeface="Century Gothic"/>
                <a:ea typeface="Century Gothic"/>
                <a:cs typeface="Century Gothic"/>
                <a:sym typeface="Century Gothic"/>
              </a:defRPr>
            </a:pPr>
            <a:r>
              <a:rPr dirty="0"/>
              <a:t>How to Monitor Your </a:t>
            </a:r>
          </a:p>
          <a:p>
            <a:pPr algn="ctr">
              <a:defRPr sz="9000" b="1">
                <a:solidFill>
                  <a:srgbClr val="FFFFFF"/>
                </a:solidFill>
                <a:latin typeface="Century Gothic"/>
                <a:ea typeface="Century Gothic"/>
                <a:cs typeface="Century Gothic"/>
                <a:sym typeface="Century Gothic"/>
              </a:defRPr>
            </a:pPr>
            <a:r>
              <a:rPr dirty="0"/>
              <a:t>Reputation- Paid Options</a:t>
            </a:r>
          </a:p>
        </p:txBody>
      </p:sp>
      <p:sp>
        <p:nvSpPr>
          <p:cNvPr id="807" name="Shape 1430"/>
          <p:cNvSpPr txBox="1"/>
          <p:nvPr/>
        </p:nvSpPr>
        <p:spPr>
          <a:xfrm>
            <a:off x="1007876" y="7724819"/>
            <a:ext cx="6140696" cy="6821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pPr>
            <a:r>
              <a:rPr dirty="0"/>
              <a:t>Reputology is a review monitoring system, aimed at helping businesses monitor, track, and respond to online reviews. One of its most unique features is its ability to turn a negative review into a customer service ticket, ensuring nothing falls through the cracks.</a:t>
            </a:r>
          </a:p>
          <a:p>
            <a: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pPr>
            <a:endParaRPr dirty="0"/>
          </a:p>
        </p:txBody>
      </p:sp>
      <p:sp>
        <p:nvSpPr>
          <p:cNvPr id="808" name="Shape 1430"/>
          <p:cNvSpPr txBox="1"/>
          <p:nvPr/>
        </p:nvSpPr>
        <p:spPr>
          <a:xfrm>
            <a:off x="1145896" y="6131288"/>
            <a:ext cx="5196233" cy="78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FFFFFF"/>
                </a:solidFill>
                <a:uFill>
                  <a:solidFill>
                    <a:srgbClr val="000000"/>
                  </a:solidFill>
                </a:uFill>
                <a:latin typeface="Century Gothic"/>
                <a:ea typeface="Century Gothic"/>
                <a:cs typeface="Century Gothic"/>
                <a:sym typeface="Century Gothic"/>
              </a:defRPr>
            </a:pPr>
            <a:r>
              <a:rPr dirty="0"/>
              <a:t>Reputology</a:t>
            </a:r>
          </a:p>
        </p:txBody>
      </p:sp>
      <p:sp>
        <p:nvSpPr>
          <p:cNvPr id="809" name="Shape 1430"/>
          <p:cNvSpPr txBox="1"/>
          <p:nvPr/>
        </p:nvSpPr>
        <p:spPr>
          <a:xfrm>
            <a:off x="9593884" y="6131288"/>
            <a:ext cx="5196233" cy="78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000000"/>
                </a:solidFill>
                <a:uFill>
                  <a:solidFill>
                    <a:srgbClr val="000000"/>
                  </a:solidFill>
                </a:uFill>
                <a:latin typeface="Century Gothic"/>
                <a:ea typeface="Century Gothic"/>
                <a:cs typeface="Century Gothic"/>
                <a:sym typeface="Century Gothic"/>
              </a:defRPr>
            </a:pPr>
            <a:r>
              <a:rPr dirty="0"/>
              <a:t>Brandwatch</a:t>
            </a:r>
          </a:p>
        </p:txBody>
      </p:sp>
      <p:sp>
        <p:nvSpPr>
          <p:cNvPr id="810" name="Shape 1430"/>
          <p:cNvSpPr txBox="1"/>
          <p:nvPr/>
        </p:nvSpPr>
        <p:spPr>
          <a:xfrm>
            <a:off x="17827975" y="6131288"/>
            <a:ext cx="5196233" cy="78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FFFFFF"/>
                </a:solidFill>
                <a:uFill>
                  <a:solidFill>
                    <a:srgbClr val="000000"/>
                  </a:solidFill>
                </a:uFill>
                <a:latin typeface="Century Gothic"/>
                <a:ea typeface="Century Gothic"/>
                <a:cs typeface="Century Gothic"/>
                <a:sym typeface="Century Gothic"/>
              </a:defRPr>
            </a:pPr>
            <a:r>
              <a:rPr dirty="0"/>
              <a:t>Awario</a:t>
            </a:r>
          </a:p>
        </p:txBody>
      </p:sp>
      <p:sp>
        <p:nvSpPr>
          <p:cNvPr id="811" name="Shape 1430"/>
          <p:cNvSpPr txBox="1"/>
          <p:nvPr/>
        </p:nvSpPr>
        <p:spPr>
          <a:xfrm>
            <a:off x="8922307" y="7805548"/>
            <a:ext cx="6539385" cy="5752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defTabSz="457200">
              <a:lnSpc>
                <a:spcPct val="107916"/>
              </a:lnSpc>
              <a:spcBef>
                <a:spcPts val="800"/>
              </a:spcBef>
              <a:defRPr sz="3200" b="1">
                <a:solidFill>
                  <a:srgbClr val="000000"/>
                </a:solidFill>
                <a:uFill>
                  <a:solidFill>
                    <a:srgbClr val="000000"/>
                  </a:solidFill>
                </a:uFill>
                <a:latin typeface="Century Gothic"/>
                <a:ea typeface="Century Gothic"/>
                <a:cs typeface="Century Gothic"/>
                <a:sym typeface="Century Gothic"/>
              </a:defRPr>
            </a:pPr>
            <a:r>
              <a:rPr b="0" dirty="0"/>
              <a:t>Brandwatch offers brand reputation analysis with tons of useful reporting tools. It tracks your brand’s mentions online and then inputs the information collected into a powerful analytics tool that allows you to visualize your reputation.  </a:t>
            </a:r>
          </a:p>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endParaRPr b="0" dirty="0"/>
          </a:p>
        </p:txBody>
      </p:sp>
      <p:sp>
        <p:nvSpPr>
          <p:cNvPr id="812" name="Shape 1430"/>
          <p:cNvSpPr txBox="1"/>
          <p:nvPr/>
        </p:nvSpPr>
        <p:spPr>
          <a:xfrm>
            <a:off x="16796308" y="7773216"/>
            <a:ext cx="6539385" cy="3926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lvl1pPr>
          </a:lstStyle>
          <a:p>
            <a:r>
              <a:rPr dirty="0"/>
              <a:t>Awario’s innovative online platform provides the data to track your brand’s online sentiment, analyze the competition, and even search for copy</a:t>
            </a:r>
            <a:r>
              <a:rPr lang="en-US" dirty="0"/>
              <a:t>right</a:t>
            </a:r>
            <a:r>
              <a:rPr dirty="0"/>
              <a:t> infringements for your brand’s content. </a:t>
            </a:r>
          </a:p>
        </p:txBody>
      </p:sp>
      <p:pic>
        <p:nvPicPr>
          <p:cNvPr id="813" name="sss.png" descr="sss.png"/>
          <p:cNvPicPr>
            <a:picLocks noChangeAspect="1"/>
          </p:cNvPicPr>
          <p:nvPr/>
        </p:nvPicPr>
        <p:blipFill>
          <a:blip r:embed="rId2"/>
          <a:stretch>
            <a:fillRect/>
          </a:stretch>
        </p:blipFill>
        <p:spPr>
          <a:xfrm>
            <a:off x="2776779" y="4021337"/>
            <a:ext cx="2145684" cy="2145684"/>
          </a:xfrm>
          <a:prstGeom prst="rect">
            <a:avLst/>
          </a:prstGeom>
          <a:ln w="12700">
            <a:miter lim="400000"/>
          </a:ln>
        </p:spPr>
      </p:pic>
      <p:pic>
        <p:nvPicPr>
          <p:cNvPr id="814" name="ssss.png" descr="ssss.png"/>
          <p:cNvPicPr>
            <a:picLocks noChangeAspect="1"/>
          </p:cNvPicPr>
          <p:nvPr/>
        </p:nvPicPr>
        <p:blipFill>
          <a:blip r:embed="rId3"/>
          <a:srcRect b="23463"/>
          <a:stretch>
            <a:fillRect/>
          </a:stretch>
        </p:blipFill>
        <p:spPr>
          <a:xfrm>
            <a:off x="10080139" y="3636060"/>
            <a:ext cx="3810001" cy="2916040"/>
          </a:xfrm>
          <a:prstGeom prst="rect">
            <a:avLst/>
          </a:prstGeom>
          <a:ln w="12700">
            <a:miter lim="400000"/>
          </a:ln>
        </p:spPr>
      </p:pic>
      <p:pic>
        <p:nvPicPr>
          <p:cNvPr id="815" name="sssss.png" descr="sssss.png"/>
          <p:cNvPicPr>
            <a:picLocks noChangeAspect="1"/>
          </p:cNvPicPr>
          <p:nvPr/>
        </p:nvPicPr>
        <p:blipFill>
          <a:blip r:embed="rId4"/>
          <a:stretch>
            <a:fillRect/>
          </a:stretch>
        </p:blipFill>
        <p:spPr>
          <a:xfrm>
            <a:off x="19047817" y="3534031"/>
            <a:ext cx="3120295" cy="3120296"/>
          </a:xfrm>
          <a:prstGeom prst="rect">
            <a:avLst/>
          </a:prstGeom>
          <a:ln w="12700">
            <a:miter lim="400000"/>
          </a:ln>
        </p:spPr>
      </p:pic>
      <p:cxnSp>
        <p:nvCxnSpPr>
          <p:cNvPr id="3" name="Straight Connector 2">
            <a:extLst>
              <a:ext uri="{FF2B5EF4-FFF2-40B4-BE49-F238E27FC236}">
                <a16:creationId xmlns:a16="http://schemas.microsoft.com/office/drawing/2014/main" id="{18321619-5D80-451E-9966-2F8CAC708381}"/>
              </a:ext>
            </a:extLst>
          </p:cNvPr>
          <p:cNvCxnSpPr/>
          <p:nvPr/>
        </p:nvCxnSpPr>
        <p:spPr>
          <a:xfrm>
            <a:off x="3080084" y="7291137"/>
            <a:ext cx="1612232" cy="0"/>
          </a:xfrm>
          <a:prstGeom prst="line">
            <a:avLst/>
          </a:prstGeom>
          <a:noFill/>
          <a:ln w="50800" cap="flat">
            <a:solidFill>
              <a:schemeClr val="bg1"/>
            </a:solidFill>
            <a:prstDash val="solid"/>
            <a:round/>
          </a:ln>
          <a:effectLst>
            <a:outerShdw blurRad="76200" dist="381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05FC2E4E-E2D6-4DF6-A83C-1232AA70F8DB}"/>
              </a:ext>
            </a:extLst>
          </p:cNvPr>
          <p:cNvCxnSpPr/>
          <p:nvPr/>
        </p:nvCxnSpPr>
        <p:spPr>
          <a:xfrm>
            <a:off x="11455614" y="7291137"/>
            <a:ext cx="1612232" cy="0"/>
          </a:xfrm>
          <a:prstGeom prst="line">
            <a:avLst/>
          </a:prstGeom>
          <a:noFill/>
          <a:ln w="50800" cap="flat">
            <a:solidFill>
              <a:schemeClr val="bg1"/>
            </a:solidFill>
            <a:prstDash val="solid"/>
            <a:round/>
          </a:ln>
          <a:effectLst>
            <a:outerShdw blurRad="76200" dist="381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ED24BEEF-DFC2-4B8F-9E53-E120ED3290D9}"/>
              </a:ext>
            </a:extLst>
          </p:cNvPr>
          <p:cNvCxnSpPr/>
          <p:nvPr/>
        </p:nvCxnSpPr>
        <p:spPr>
          <a:xfrm>
            <a:off x="19741362" y="7323222"/>
            <a:ext cx="1612232" cy="0"/>
          </a:xfrm>
          <a:prstGeom prst="line">
            <a:avLst/>
          </a:prstGeom>
          <a:noFill/>
          <a:ln w="50800" cap="flat">
            <a:solidFill>
              <a:schemeClr val="bg1"/>
            </a:solidFill>
            <a:prstDash val="solid"/>
            <a:round/>
          </a:ln>
          <a:effectLst>
            <a:outerShdw blurRad="76200" dist="381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05"/>
                                        </p:tgtEl>
                                        <p:attrNameLst>
                                          <p:attrName>style.visibility</p:attrName>
                                        </p:attrNameLst>
                                      </p:cBhvr>
                                      <p:to>
                                        <p:strVal val="visible"/>
                                      </p:to>
                                    </p:set>
                                    <p:anim calcmode="lin" valueType="num">
                                      <p:cBhvr>
                                        <p:cTn id="7" dur="500" fill="hold"/>
                                        <p:tgtEl>
                                          <p:spTgt spid="805"/>
                                        </p:tgtEl>
                                        <p:attrNameLst>
                                          <p:attrName>ppt_x</p:attrName>
                                        </p:attrNameLst>
                                      </p:cBhvr>
                                      <p:tavLst>
                                        <p:tav tm="0">
                                          <p:val>
                                            <p:strVal val="0-#ppt_w/2"/>
                                          </p:val>
                                        </p:tav>
                                        <p:tav tm="100000">
                                          <p:val>
                                            <p:strVal val="#ppt_x"/>
                                          </p:val>
                                        </p:tav>
                                      </p:tavLst>
                                    </p:anim>
                                    <p:anim calcmode="lin" valueType="num">
                                      <p:cBhvr>
                                        <p:cTn id="8" dur="500" fill="hold"/>
                                        <p:tgtEl>
                                          <p:spTgt spid="8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07"/>
                                        </p:tgtEl>
                                        <p:attrNameLst>
                                          <p:attrName>style.visibility</p:attrName>
                                        </p:attrNameLst>
                                      </p:cBhvr>
                                      <p:to>
                                        <p:strVal val="visible"/>
                                      </p:to>
                                    </p:set>
                                    <p:animEffect transition="in" filter="dissolve">
                                      <p:cBhvr>
                                        <p:cTn id="12" dur="500"/>
                                        <p:tgtEl>
                                          <p:spTgt spid="807"/>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08"/>
                                        </p:tgtEl>
                                        <p:attrNameLst>
                                          <p:attrName>style.visibility</p:attrName>
                                        </p:attrNameLst>
                                      </p:cBhvr>
                                      <p:to>
                                        <p:strVal val="visible"/>
                                      </p:to>
                                    </p:set>
                                    <p:animEffect transition="in" filter="dissolve">
                                      <p:cBhvr>
                                        <p:cTn id="16" dur="500"/>
                                        <p:tgtEl>
                                          <p:spTgt spid="808"/>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809"/>
                                        </p:tgtEl>
                                        <p:attrNameLst>
                                          <p:attrName>style.visibility</p:attrName>
                                        </p:attrNameLst>
                                      </p:cBhvr>
                                      <p:to>
                                        <p:strVal val="visible"/>
                                      </p:to>
                                    </p:set>
                                    <p:animEffect transition="in" filter="dissolve">
                                      <p:cBhvr>
                                        <p:cTn id="20" dur="500"/>
                                        <p:tgtEl>
                                          <p:spTgt spid="809"/>
                                        </p:tgtEl>
                                      </p:cBhvr>
                                    </p:animEffect>
                                  </p:childTnLst>
                                </p:cTn>
                              </p:par>
                            </p:childTnLst>
                          </p:cTn>
                        </p:par>
                        <p:par>
                          <p:cTn id="21" fill="hold">
                            <p:stCondLst>
                              <p:cond delay="2000"/>
                            </p:stCondLst>
                            <p:childTnLst>
                              <p:par>
                                <p:cTn id="22" presetID="9" presetClass="entr" fill="hold" grpId="5" nodeType="afterEffect">
                                  <p:stCondLst>
                                    <p:cond delay="0"/>
                                  </p:stCondLst>
                                  <p:iterate>
                                    <p:tmAbs val="0"/>
                                  </p:iterate>
                                  <p:childTnLst>
                                    <p:set>
                                      <p:cBhvr>
                                        <p:cTn id="23" fill="hold"/>
                                        <p:tgtEl>
                                          <p:spTgt spid="810"/>
                                        </p:tgtEl>
                                        <p:attrNameLst>
                                          <p:attrName>style.visibility</p:attrName>
                                        </p:attrNameLst>
                                      </p:cBhvr>
                                      <p:to>
                                        <p:strVal val="visible"/>
                                      </p:to>
                                    </p:set>
                                    <p:animEffect transition="in" filter="dissolve">
                                      <p:cBhvr>
                                        <p:cTn id="24" dur="500"/>
                                        <p:tgtEl>
                                          <p:spTgt spid="810"/>
                                        </p:tgtEl>
                                      </p:cBhvr>
                                    </p:animEffect>
                                  </p:childTnLst>
                                </p:cTn>
                              </p:par>
                            </p:childTnLst>
                          </p:cTn>
                        </p:par>
                        <p:par>
                          <p:cTn id="25" fill="hold">
                            <p:stCondLst>
                              <p:cond delay="2500"/>
                            </p:stCondLst>
                            <p:childTnLst>
                              <p:par>
                                <p:cTn id="26" presetID="9" presetClass="entr" fill="hold" grpId="6" nodeType="afterEffect">
                                  <p:stCondLst>
                                    <p:cond delay="0"/>
                                  </p:stCondLst>
                                  <p:iterate>
                                    <p:tmAbs val="0"/>
                                  </p:iterate>
                                  <p:childTnLst>
                                    <p:set>
                                      <p:cBhvr>
                                        <p:cTn id="27" fill="hold"/>
                                        <p:tgtEl>
                                          <p:spTgt spid="811"/>
                                        </p:tgtEl>
                                        <p:attrNameLst>
                                          <p:attrName>style.visibility</p:attrName>
                                        </p:attrNameLst>
                                      </p:cBhvr>
                                      <p:to>
                                        <p:strVal val="visible"/>
                                      </p:to>
                                    </p:set>
                                    <p:animEffect transition="in" filter="dissolve">
                                      <p:cBhvr>
                                        <p:cTn id="28" dur="500"/>
                                        <p:tgtEl>
                                          <p:spTgt spid="811"/>
                                        </p:tgtEl>
                                      </p:cBhvr>
                                    </p:animEffect>
                                  </p:childTnLst>
                                </p:cTn>
                              </p:par>
                            </p:childTnLst>
                          </p:cTn>
                        </p:par>
                        <p:par>
                          <p:cTn id="29" fill="hold">
                            <p:stCondLst>
                              <p:cond delay="3000"/>
                            </p:stCondLst>
                            <p:childTnLst>
                              <p:par>
                                <p:cTn id="30" presetID="9" presetClass="entr" fill="hold" grpId="7" nodeType="afterEffect">
                                  <p:stCondLst>
                                    <p:cond delay="0"/>
                                  </p:stCondLst>
                                  <p:iterate>
                                    <p:tmAbs val="0"/>
                                  </p:iterate>
                                  <p:childTnLst>
                                    <p:set>
                                      <p:cBhvr>
                                        <p:cTn id="31" fill="hold"/>
                                        <p:tgtEl>
                                          <p:spTgt spid="812"/>
                                        </p:tgtEl>
                                        <p:attrNameLst>
                                          <p:attrName>style.visibility</p:attrName>
                                        </p:attrNameLst>
                                      </p:cBhvr>
                                      <p:to>
                                        <p:strVal val="visible"/>
                                      </p:to>
                                    </p:set>
                                    <p:animEffect transition="in" filter="dissolve">
                                      <p:cBhvr>
                                        <p:cTn id="32" dur="500"/>
                                        <p:tgtEl>
                                          <p:spTgt spid="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 grpId="1" animBg="1" advAuto="0"/>
      <p:bldP spid="807" grpId="2" animBg="1" advAuto="0"/>
      <p:bldP spid="808" grpId="3" animBg="1" advAuto="0"/>
      <p:bldP spid="809" grpId="4" animBg="1" advAuto="0"/>
      <p:bldP spid="810" grpId="5" animBg="1" advAuto="0"/>
      <p:bldP spid="811" grpId="6" animBg="1" advAuto="0"/>
      <p:bldP spid="812" grpId="7"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406"/>
          <p:cNvSpPr/>
          <p:nvPr/>
        </p:nvSpPr>
        <p:spPr>
          <a:xfrm>
            <a:off x="0" y="0"/>
            <a:ext cx="12192000" cy="13716000"/>
          </a:xfrm>
          <a:prstGeom prst="rect">
            <a:avLst/>
          </a:prstGeom>
          <a:solidFill>
            <a:schemeClr val="accent2"/>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818" name="Rectangle"/>
          <p:cNvSpPr/>
          <p:nvPr/>
        </p:nvSpPr>
        <p:spPr>
          <a:xfrm>
            <a:off x="-25400" y="862803"/>
            <a:ext cx="24384000" cy="7985228"/>
          </a:xfrm>
          <a:prstGeom prst="rect">
            <a:avLst/>
          </a:prstGeom>
          <a:solidFill>
            <a:srgbClr val="0B0E1D">
              <a:alpha val="31344"/>
            </a:srgbClr>
          </a:solidFill>
          <a:ln w="12700">
            <a:miter lim="400000"/>
          </a:ln>
        </p:spPr>
        <p:txBody>
          <a:bodyPr lIns="0" tIns="0" rIns="0" bIns="0"/>
          <a:lstStyle/>
          <a:p>
            <a:endParaRPr dirty="0"/>
          </a:p>
        </p:txBody>
      </p:sp>
      <p:sp>
        <p:nvSpPr>
          <p:cNvPr id="819" name="Shape 409"/>
          <p:cNvSpPr txBox="1"/>
          <p:nvPr/>
        </p:nvSpPr>
        <p:spPr>
          <a:xfrm>
            <a:off x="482600" y="1519929"/>
            <a:ext cx="10409801" cy="76976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nSpc>
                <a:spcPct val="73863"/>
              </a:lnSpc>
              <a:defRPr sz="15000" b="1">
                <a:solidFill>
                  <a:srgbClr val="FFFFFF"/>
                </a:solidFill>
                <a:latin typeface="Century Gothic"/>
                <a:ea typeface="Century Gothic"/>
                <a:cs typeface="Century Gothic"/>
                <a:sym typeface="Century Gothic"/>
              </a:defRPr>
            </a:lvl1pPr>
          </a:lstStyle>
          <a:p>
            <a:r>
              <a:rPr dirty="0"/>
              <a:t>How to Influence Your Reputation</a:t>
            </a:r>
          </a:p>
        </p:txBody>
      </p:sp>
      <p:pic>
        <p:nvPicPr>
          <p:cNvPr id="820" name="6.png" descr="6.png"/>
          <p:cNvPicPr>
            <a:picLocks noChangeAspect="1"/>
          </p:cNvPicPr>
          <p:nvPr/>
        </p:nvPicPr>
        <p:blipFill>
          <a:blip r:embed="rId2"/>
          <a:stretch>
            <a:fillRect/>
          </a:stretch>
        </p:blipFill>
        <p:spPr>
          <a:xfrm>
            <a:off x="9796257" y="-920950"/>
            <a:ext cx="14187693" cy="13278050"/>
          </a:xfrm>
          <a:prstGeom prst="rect">
            <a:avLst/>
          </a:prstGeom>
          <a:ln w="12700">
            <a:miter lim="400000"/>
          </a:ln>
        </p:spPr>
      </p:pic>
      <p:sp>
        <p:nvSpPr>
          <p:cNvPr id="821" name="Shape 410"/>
          <p:cNvSpPr txBox="1"/>
          <p:nvPr/>
        </p:nvSpPr>
        <p:spPr>
          <a:xfrm>
            <a:off x="753519" y="10178533"/>
            <a:ext cx="22876961" cy="2269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lvl1pPr>
          </a:lstStyle>
          <a:p>
            <a:r>
              <a:rPr lang="en-US" dirty="0"/>
              <a:t>Yo</a:t>
            </a:r>
            <a:r>
              <a:rPr dirty="0"/>
              <a:t>ur reputation isn’t something that happens to you; it’s something you actively create. You can begin taking positive steps today to build a glowing online reputation that will be an asset to your business for years to come. By maintaining an active online presence and encouraging happy customers to do the same, you can create a positive image of your business to project to the public.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7"/>
                                        </p:tgtEl>
                                        <p:attrNameLst>
                                          <p:attrName>style.visibility</p:attrName>
                                        </p:attrNameLst>
                                      </p:cBhvr>
                                      <p:to>
                                        <p:strVal val="visible"/>
                                      </p:to>
                                    </p:set>
                                    <p:anim calcmode="lin" valueType="num">
                                      <p:cBhvr>
                                        <p:cTn id="7" dur="500" fill="hold"/>
                                        <p:tgtEl>
                                          <p:spTgt spid="817"/>
                                        </p:tgtEl>
                                        <p:attrNameLst>
                                          <p:attrName>ppt_x</p:attrName>
                                        </p:attrNameLst>
                                      </p:cBhvr>
                                      <p:tavLst>
                                        <p:tav tm="0">
                                          <p:val>
                                            <p:strVal val="0-#ppt_w/2"/>
                                          </p:val>
                                        </p:tav>
                                        <p:tav tm="100000">
                                          <p:val>
                                            <p:strVal val="#ppt_x"/>
                                          </p:val>
                                        </p:tav>
                                      </p:tavLst>
                                    </p:anim>
                                    <p:anim calcmode="lin" valueType="num">
                                      <p:cBhvr>
                                        <p:cTn id="8" dur="500" fill="hold"/>
                                        <p:tgtEl>
                                          <p:spTgt spid="8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19"/>
                                        </p:tgtEl>
                                        <p:attrNameLst>
                                          <p:attrName>style.visibility</p:attrName>
                                        </p:attrNameLst>
                                      </p:cBhvr>
                                      <p:to>
                                        <p:strVal val="visible"/>
                                      </p:to>
                                    </p:set>
                                    <p:animEffect transition="in" filter="dissolve">
                                      <p:cBhvr>
                                        <p:cTn id="12" dur="500"/>
                                        <p:tgtEl>
                                          <p:spTgt spid="819"/>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21"/>
                                        </p:tgtEl>
                                        <p:attrNameLst>
                                          <p:attrName>style.visibility</p:attrName>
                                        </p:attrNameLst>
                                      </p:cBhvr>
                                      <p:to>
                                        <p:strVal val="visible"/>
                                      </p:to>
                                    </p:set>
                                    <p:animEffect transition="in" filter="dissolve">
                                      <p:cBhvr>
                                        <p:cTn id="16" dur="500"/>
                                        <p:tgtEl>
                                          <p:spTgt spid="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 grpId="1" animBg="1" advAuto="0"/>
      <p:bldP spid="819" grpId="2" animBg="1" advAuto="0"/>
      <p:bldP spid="821"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406"/>
          <p:cNvSpPr/>
          <p:nvPr/>
        </p:nvSpPr>
        <p:spPr>
          <a:xfrm>
            <a:off x="0" y="0"/>
            <a:ext cx="12192000" cy="13716000"/>
          </a:xfrm>
          <a:prstGeom prst="rect">
            <a:avLst/>
          </a:prstGeom>
          <a:solidFill>
            <a:schemeClr val="accent2"/>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825" name="Rectangle"/>
          <p:cNvSpPr/>
          <p:nvPr/>
        </p:nvSpPr>
        <p:spPr>
          <a:xfrm>
            <a:off x="-25400" y="862803"/>
            <a:ext cx="24384000" cy="7985228"/>
          </a:xfrm>
          <a:prstGeom prst="rect">
            <a:avLst/>
          </a:prstGeom>
          <a:solidFill>
            <a:srgbClr val="0B0E1D">
              <a:alpha val="31344"/>
            </a:srgbClr>
          </a:solidFill>
          <a:ln w="12700">
            <a:miter lim="400000"/>
          </a:ln>
        </p:spPr>
        <p:txBody>
          <a:bodyPr lIns="0" tIns="0" rIns="0" bIns="0"/>
          <a:lstStyle/>
          <a:p>
            <a:endParaRPr dirty="0"/>
          </a:p>
        </p:txBody>
      </p:sp>
      <p:sp>
        <p:nvSpPr>
          <p:cNvPr id="826" name="Shape 409"/>
          <p:cNvSpPr txBox="1"/>
          <p:nvPr/>
        </p:nvSpPr>
        <p:spPr>
          <a:xfrm>
            <a:off x="773376" y="1618711"/>
            <a:ext cx="9565748" cy="7697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nSpc>
                <a:spcPct val="73863"/>
              </a:lnSpc>
              <a:defRPr sz="15000" b="1">
                <a:solidFill>
                  <a:srgbClr val="FFFFFF"/>
                </a:solidFill>
                <a:latin typeface="Century Gothic"/>
                <a:ea typeface="Century Gothic"/>
                <a:cs typeface="Century Gothic"/>
                <a:sym typeface="Century Gothic"/>
              </a:defRPr>
            </a:lvl1pPr>
          </a:lstStyle>
          <a:p>
            <a:r>
              <a:rPr dirty="0"/>
              <a:t>Maximize Social Media Presence</a:t>
            </a:r>
          </a:p>
        </p:txBody>
      </p:sp>
      <p:pic>
        <p:nvPicPr>
          <p:cNvPr id="827" name="5.png" descr="5.png"/>
          <p:cNvPicPr>
            <a:picLocks noChangeAspect="1"/>
          </p:cNvPicPr>
          <p:nvPr/>
        </p:nvPicPr>
        <p:blipFill>
          <a:blip r:embed="rId2"/>
          <a:stretch>
            <a:fillRect/>
          </a:stretch>
        </p:blipFill>
        <p:spPr>
          <a:xfrm>
            <a:off x="9975850" y="190500"/>
            <a:ext cx="13503068" cy="12637321"/>
          </a:xfrm>
          <a:prstGeom prst="rect">
            <a:avLst/>
          </a:prstGeom>
          <a:ln w="12700">
            <a:miter lim="400000"/>
          </a:ln>
        </p:spPr>
      </p:pic>
      <p:sp>
        <p:nvSpPr>
          <p:cNvPr id="828" name="Shape 410"/>
          <p:cNvSpPr txBox="1"/>
          <p:nvPr/>
        </p:nvSpPr>
        <p:spPr>
          <a:xfrm>
            <a:off x="1286919" y="10483333"/>
            <a:ext cx="22040646" cy="3019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r>
              <a:rPr dirty="0"/>
              <a:t>The best way to control your digital reputation is to be the one actively building it. One of the simplest ways to do this is by maintaining an involved social media presence. By creating the message, you can establish yourself as the loudest and most authoritative voice of your brand.</a:t>
            </a:r>
          </a:p>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24"/>
                                        </p:tgtEl>
                                        <p:attrNameLst>
                                          <p:attrName>style.visibility</p:attrName>
                                        </p:attrNameLst>
                                      </p:cBhvr>
                                      <p:to>
                                        <p:strVal val="visible"/>
                                      </p:to>
                                    </p:set>
                                    <p:anim calcmode="lin" valueType="num">
                                      <p:cBhvr>
                                        <p:cTn id="7" dur="500" fill="hold"/>
                                        <p:tgtEl>
                                          <p:spTgt spid="824"/>
                                        </p:tgtEl>
                                        <p:attrNameLst>
                                          <p:attrName>ppt_x</p:attrName>
                                        </p:attrNameLst>
                                      </p:cBhvr>
                                      <p:tavLst>
                                        <p:tav tm="0">
                                          <p:val>
                                            <p:strVal val="0-#ppt_w/2"/>
                                          </p:val>
                                        </p:tav>
                                        <p:tav tm="100000">
                                          <p:val>
                                            <p:strVal val="#ppt_x"/>
                                          </p:val>
                                        </p:tav>
                                      </p:tavLst>
                                    </p:anim>
                                    <p:anim calcmode="lin" valueType="num">
                                      <p:cBhvr>
                                        <p:cTn id="8" dur="500" fill="hold"/>
                                        <p:tgtEl>
                                          <p:spTgt spid="8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26"/>
                                        </p:tgtEl>
                                        <p:attrNameLst>
                                          <p:attrName>style.visibility</p:attrName>
                                        </p:attrNameLst>
                                      </p:cBhvr>
                                      <p:to>
                                        <p:strVal val="visible"/>
                                      </p:to>
                                    </p:set>
                                    <p:animEffect transition="in" filter="dissolve">
                                      <p:cBhvr>
                                        <p:cTn id="12" dur="500"/>
                                        <p:tgtEl>
                                          <p:spTgt spid="826"/>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28"/>
                                        </p:tgtEl>
                                        <p:attrNameLst>
                                          <p:attrName>style.visibility</p:attrName>
                                        </p:attrNameLst>
                                      </p:cBhvr>
                                      <p:to>
                                        <p:strVal val="visible"/>
                                      </p:to>
                                    </p:set>
                                    <p:animEffect transition="in" filter="dissolve">
                                      <p:cBhvr>
                                        <p:cTn id="16" dur="500"/>
                                        <p:tgtEl>
                                          <p:spTgt spid="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1" animBg="1" advAuto="0"/>
      <p:bldP spid="826" grpId="2" animBg="1" advAuto="0"/>
      <p:bldP spid="828"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Shape 406"/>
          <p:cNvSpPr/>
          <p:nvPr/>
        </p:nvSpPr>
        <p:spPr>
          <a:xfrm>
            <a:off x="0" y="0"/>
            <a:ext cx="12192000" cy="13716000"/>
          </a:xfrm>
          <a:prstGeom prst="rect">
            <a:avLst/>
          </a:prstGeom>
          <a:solidFill>
            <a:schemeClr val="accent2"/>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832" name="Rectangle"/>
          <p:cNvSpPr/>
          <p:nvPr/>
        </p:nvSpPr>
        <p:spPr>
          <a:xfrm>
            <a:off x="-25400" y="862803"/>
            <a:ext cx="24434800" cy="7985228"/>
          </a:xfrm>
          <a:prstGeom prst="rect">
            <a:avLst/>
          </a:prstGeom>
          <a:solidFill>
            <a:srgbClr val="0B0E1D">
              <a:alpha val="31344"/>
            </a:srgbClr>
          </a:solidFill>
          <a:ln w="12700">
            <a:miter lim="400000"/>
          </a:ln>
        </p:spPr>
        <p:txBody>
          <a:bodyPr lIns="0" tIns="0" rIns="0" bIns="0"/>
          <a:lstStyle/>
          <a:p>
            <a:endParaRPr dirty="0"/>
          </a:p>
        </p:txBody>
      </p:sp>
      <p:sp>
        <p:nvSpPr>
          <p:cNvPr id="833" name="Shape 409"/>
          <p:cNvSpPr txBox="1"/>
          <p:nvPr/>
        </p:nvSpPr>
        <p:spPr>
          <a:xfrm>
            <a:off x="390293" y="2181244"/>
            <a:ext cx="11767014" cy="6186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nSpc>
                <a:spcPct val="73863"/>
              </a:lnSpc>
              <a:defRPr sz="12000" b="1">
                <a:solidFill>
                  <a:srgbClr val="FFFFFF"/>
                </a:solidFill>
                <a:latin typeface="Century Gothic"/>
                <a:ea typeface="Century Gothic"/>
                <a:cs typeface="Century Gothic"/>
                <a:sym typeface="Century Gothic"/>
              </a:defRPr>
            </a:lvl1pPr>
          </a:lstStyle>
          <a:p>
            <a:r>
              <a:rPr dirty="0"/>
              <a:t>Create Great Content to Control Search Engine Results</a:t>
            </a:r>
          </a:p>
        </p:txBody>
      </p:sp>
      <p:pic>
        <p:nvPicPr>
          <p:cNvPr id="834" name="7.png" descr="7.png"/>
          <p:cNvPicPr>
            <a:picLocks noChangeAspect="1"/>
          </p:cNvPicPr>
          <p:nvPr/>
        </p:nvPicPr>
        <p:blipFill>
          <a:blip r:embed="rId2"/>
          <a:stretch>
            <a:fillRect/>
          </a:stretch>
        </p:blipFill>
        <p:spPr>
          <a:xfrm>
            <a:off x="10737850" y="-1028700"/>
            <a:ext cx="13271500" cy="12420600"/>
          </a:xfrm>
          <a:prstGeom prst="rect">
            <a:avLst/>
          </a:prstGeom>
          <a:ln w="12700">
            <a:miter lim="400000"/>
          </a:ln>
        </p:spPr>
      </p:pic>
      <p:sp>
        <p:nvSpPr>
          <p:cNvPr id="835" name="Shape 410"/>
          <p:cNvSpPr txBox="1"/>
          <p:nvPr/>
        </p:nvSpPr>
        <p:spPr>
          <a:xfrm>
            <a:off x="1134519" y="10229333"/>
            <a:ext cx="22015643" cy="3019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r>
              <a:rPr dirty="0"/>
              <a:t>No one wants the first search result for their business to be a negative review. You can prevent this from happening by simply publishing great content that is better optimized and full of useful information about your brand or product.</a:t>
            </a:r>
          </a:p>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31"/>
                                        </p:tgtEl>
                                        <p:attrNameLst>
                                          <p:attrName>style.visibility</p:attrName>
                                        </p:attrNameLst>
                                      </p:cBhvr>
                                      <p:to>
                                        <p:strVal val="visible"/>
                                      </p:to>
                                    </p:set>
                                    <p:anim calcmode="lin" valueType="num">
                                      <p:cBhvr>
                                        <p:cTn id="7" dur="500" fill="hold"/>
                                        <p:tgtEl>
                                          <p:spTgt spid="831"/>
                                        </p:tgtEl>
                                        <p:attrNameLst>
                                          <p:attrName>ppt_x</p:attrName>
                                        </p:attrNameLst>
                                      </p:cBhvr>
                                      <p:tavLst>
                                        <p:tav tm="0">
                                          <p:val>
                                            <p:strVal val="0-#ppt_w/2"/>
                                          </p:val>
                                        </p:tav>
                                        <p:tav tm="100000">
                                          <p:val>
                                            <p:strVal val="#ppt_x"/>
                                          </p:val>
                                        </p:tav>
                                      </p:tavLst>
                                    </p:anim>
                                    <p:anim calcmode="lin" valueType="num">
                                      <p:cBhvr>
                                        <p:cTn id="8" dur="500" fill="hold"/>
                                        <p:tgtEl>
                                          <p:spTgt spid="8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33"/>
                                        </p:tgtEl>
                                        <p:attrNameLst>
                                          <p:attrName>style.visibility</p:attrName>
                                        </p:attrNameLst>
                                      </p:cBhvr>
                                      <p:to>
                                        <p:strVal val="visible"/>
                                      </p:to>
                                    </p:set>
                                    <p:animEffect transition="in" filter="dissolve">
                                      <p:cBhvr>
                                        <p:cTn id="12" dur="500"/>
                                        <p:tgtEl>
                                          <p:spTgt spid="833"/>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35"/>
                                        </p:tgtEl>
                                        <p:attrNameLst>
                                          <p:attrName>style.visibility</p:attrName>
                                        </p:attrNameLst>
                                      </p:cBhvr>
                                      <p:to>
                                        <p:strVal val="visible"/>
                                      </p:to>
                                    </p:set>
                                    <p:animEffect transition="in" filter="dissolve">
                                      <p:cBhvr>
                                        <p:cTn id="16" dur="500"/>
                                        <p:tgtEl>
                                          <p:spTgt spid="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1" animBg="1" advAuto="0"/>
      <p:bldP spid="833" grpId="2" animBg="1" advAuto="0"/>
      <p:bldP spid="835"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406"/>
          <p:cNvSpPr/>
          <p:nvPr/>
        </p:nvSpPr>
        <p:spPr>
          <a:xfrm>
            <a:off x="0" y="0"/>
            <a:ext cx="12192000" cy="13716000"/>
          </a:xfrm>
          <a:prstGeom prst="rect">
            <a:avLst/>
          </a:prstGeom>
          <a:solidFill>
            <a:schemeClr val="accent2"/>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839" name="Rectangle"/>
          <p:cNvSpPr/>
          <p:nvPr/>
        </p:nvSpPr>
        <p:spPr>
          <a:xfrm>
            <a:off x="-25400" y="862803"/>
            <a:ext cx="24434800" cy="7985228"/>
          </a:xfrm>
          <a:prstGeom prst="rect">
            <a:avLst/>
          </a:prstGeom>
          <a:solidFill>
            <a:srgbClr val="0B0E1D">
              <a:alpha val="31344"/>
            </a:srgbClr>
          </a:solidFill>
          <a:ln w="12700">
            <a:miter lim="400000"/>
          </a:ln>
        </p:spPr>
        <p:txBody>
          <a:bodyPr lIns="0" tIns="0" rIns="0" bIns="0"/>
          <a:lstStyle/>
          <a:p>
            <a:endParaRPr dirty="0"/>
          </a:p>
        </p:txBody>
      </p:sp>
      <p:sp>
        <p:nvSpPr>
          <p:cNvPr id="840" name="Shape 409"/>
          <p:cNvSpPr txBox="1"/>
          <p:nvPr/>
        </p:nvSpPr>
        <p:spPr>
          <a:xfrm>
            <a:off x="836330" y="2467350"/>
            <a:ext cx="11965353" cy="5971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nSpc>
                <a:spcPct val="73863"/>
              </a:lnSpc>
              <a:defRPr sz="15000" b="1">
                <a:solidFill>
                  <a:srgbClr val="FFFFFF"/>
                </a:solidFill>
                <a:latin typeface="Century Gothic"/>
                <a:ea typeface="Century Gothic"/>
                <a:cs typeface="Century Gothic"/>
                <a:sym typeface="Century Gothic"/>
              </a:defRPr>
            </a:pPr>
            <a:r>
              <a:rPr dirty="0"/>
              <a:t>Encourage </a:t>
            </a:r>
          </a:p>
          <a:p>
            <a:pPr>
              <a:lnSpc>
                <a:spcPct val="73863"/>
              </a:lnSpc>
              <a:defRPr sz="15000" b="1">
                <a:solidFill>
                  <a:srgbClr val="FFFFFF"/>
                </a:solidFill>
                <a:latin typeface="Century Gothic"/>
                <a:ea typeface="Century Gothic"/>
                <a:cs typeface="Century Gothic"/>
                <a:sym typeface="Century Gothic"/>
              </a:defRPr>
            </a:pPr>
            <a:r>
              <a:rPr dirty="0"/>
              <a:t>Positive Reviews</a:t>
            </a:r>
          </a:p>
        </p:txBody>
      </p:sp>
      <p:pic>
        <p:nvPicPr>
          <p:cNvPr id="841" name="8.png" descr="8.png"/>
          <p:cNvPicPr>
            <a:picLocks noChangeAspect="1"/>
          </p:cNvPicPr>
          <p:nvPr/>
        </p:nvPicPr>
        <p:blipFill>
          <a:blip r:embed="rId2"/>
          <a:stretch>
            <a:fillRect/>
          </a:stretch>
        </p:blipFill>
        <p:spPr>
          <a:xfrm>
            <a:off x="10890250" y="-25400"/>
            <a:ext cx="12796291" cy="11975859"/>
          </a:xfrm>
          <a:prstGeom prst="rect">
            <a:avLst/>
          </a:prstGeom>
          <a:ln w="12700">
            <a:miter lim="400000"/>
          </a:ln>
        </p:spPr>
      </p:pic>
      <p:sp>
        <p:nvSpPr>
          <p:cNvPr id="842" name="Shape 410"/>
          <p:cNvSpPr txBox="1"/>
          <p:nvPr/>
        </p:nvSpPr>
        <p:spPr>
          <a:xfrm>
            <a:off x="931319" y="10407133"/>
            <a:ext cx="23148821" cy="1747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lvl1pPr>
          </a:lstStyle>
          <a:p>
            <a:r>
              <a:rPr dirty="0"/>
              <a:t>You’ve worked hard to serve your customers well. Why not ask those happy customers to let the world know the good work you’re doing? Having a simple process in place for customers to post positive online reviews on your behalf will help steadily build a positive digital reputation.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38"/>
                                        </p:tgtEl>
                                        <p:attrNameLst>
                                          <p:attrName>style.visibility</p:attrName>
                                        </p:attrNameLst>
                                      </p:cBhvr>
                                      <p:to>
                                        <p:strVal val="visible"/>
                                      </p:to>
                                    </p:set>
                                    <p:anim calcmode="lin" valueType="num">
                                      <p:cBhvr>
                                        <p:cTn id="7" dur="500" fill="hold"/>
                                        <p:tgtEl>
                                          <p:spTgt spid="838"/>
                                        </p:tgtEl>
                                        <p:attrNameLst>
                                          <p:attrName>ppt_x</p:attrName>
                                        </p:attrNameLst>
                                      </p:cBhvr>
                                      <p:tavLst>
                                        <p:tav tm="0">
                                          <p:val>
                                            <p:strVal val="0-#ppt_w/2"/>
                                          </p:val>
                                        </p:tav>
                                        <p:tav tm="100000">
                                          <p:val>
                                            <p:strVal val="#ppt_x"/>
                                          </p:val>
                                        </p:tav>
                                      </p:tavLst>
                                    </p:anim>
                                    <p:anim calcmode="lin" valueType="num">
                                      <p:cBhvr>
                                        <p:cTn id="8" dur="500" fill="hold"/>
                                        <p:tgtEl>
                                          <p:spTgt spid="8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40"/>
                                        </p:tgtEl>
                                        <p:attrNameLst>
                                          <p:attrName>style.visibility</p:attrName>
                                        </p:attrNameLst>
                                      </p:cBhvr>
                                      <p:to>
                                        <p:strVal val="visible"/>
                                      </p:to>
                                    </p:set>
                                    <p:animEffect transition="in" filter="dissolve">
                                      <p:cBhvr>
                                        <p:cTn id="12" dur="500"/>
                                        <p:tgtEl>
                                          <p:spTgt spid="840"/>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42"/>
                                        </p:tgtEl>
                                        <p:attrNameLst>
                                          <p:attrName>style.visibility</p:attrName>
                                        </p:attrNameLst>
                                      </p:cBhvr>
                                      <p:to>
                                        <p:strVal val="visible"/>
                                      </p:to>
                                    </p:set>
                                    <p:animEffect transition="in" filter="dissolve">
                                      <p:cBhvr>
                                        <p:cTn id="16" dur="500"/>
                                        <p:tgtEl>
                                          <p:spTgt spid="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 grpId="1" animBg="1" advAuto="0"/>
      <p:bldP spid="840" grpId="2" animBg="1" advAuto="0"/>
      <p:bldP spid="842"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Shape 575"/>
          <p:cNvSpPr/>
          <p:nvPr/>
        </p:nvSpPr>
        <p:spPr>
          <a:xfrm>
            <a:off x="-1" y="0"/>
            <a:ext cx="8147540" cy="13716000"/>
          </a:xfrm>
          <a:prstGeom prst="rect">
            <a:avLst/>
          </a:prstGeom>
          <a:solidFill>
            <a:srgbClr val="C2E087"/>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846" name="Shape 582"/>
          <p:cNvSpPr/>
          <p:nvPr/>
        </p:nvSpPr>
        <p:spPr>
          <a:xfrm>
            <a:off x="8147538" y="0"/>
            <a:ext cx="8088923" cy="13716000"/>
          </a:xfrm>
          <a:prstGeom prst="rect">
            <a:avLst/>
          </a:prstGeom>
          <a:solidFill>
            <a:srgbClr val="FFA400"/>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847" name="Shape 586"/>
          <p:cNvSpPr/>
          <p:nvPr/>
        </p:nvSpPr>
        <p:spPr>
          <a:xfrm>
            <a:off x="11818306" y="7219050"/>
            <a:ext cx="548639" cy="1"/>
          </a:xfrm>
          <a:prstGeom prst="line">
            <a:avLst/>
          </a:prstGeom>
          <a:ln w="76200">
            <a:solidFill>
              <a:srgbClr val="FFFFFF"/>
            </a:solidFill>
            <a:miter/>
          </a:ln>
        </p:spPr>
        <p:txBody>
          <a:bodyPr lIns="0" tIns="0" rIns="0" bIns="0"/>
          <a:lstStyle/>
          <a:p>
            <a:endParaRPr dirty="0"/>
          </a:p>
        </p:txBody>
      </p:sp>
      <p:sp>
        <p:nvSpPr>
          <p:cNvPr id="848" name="Shape 589"/>
          <p:cNvSpPr/>
          <p:nvPr/>
        </p:nvSpPr>
        <p:spPr>
          <a:xfrm>
            <a:off x="16236460" y="0"/>
            <a:ext cx="8147539" cy="13716000"/>
          </a:xfrm>
          <a:prstGeom prst="rect">
            <a:avLst/>
          </a:prstGeom>
          <a:solidFill>
            <a:srgbClr val="C2E087"/>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849" name="Shape 593"/>
          <p:cNvSpPr/>
          <p:nvPr/>
        </p:nvSpPr>
        <p:spPr>
          <a:xfrm>
            <a:off x="20053492" y="7219049"/>
            <a:ext cx="548639" cy="1"/>
          </a:xfrm>
          <a:prstGeom prst="line">
            <a:avLst/>
          </a:prstGeom>
          <a:ln w="76200">
            <a:solidFill>
              <a:srgbClr val="000000"/>
            </a:solidFill>
            <a:miter/>
          </a:ln>
        </p:spPr>
        <p:txBody>
          <a:bodyPr lIns="0" tIns="0" rIns="0" bIns="0"/>
          <a:lstStyle/>
          <a:p>
            <a:endParaRPr dirty="0"/>
          </a:p>
        </p:txBody>
      </p:sp>
      <p:sp>
        <p:nvSpPr>
          <p:cNvPr id="850" name="Shape 1420"/>
          <p:cNvSpPr txBox="1"/>
          <p:nvPr/>
        </p:nvSpPr>
        <p:spPr>
          <a:xfrm>
            <a:off x="1566704" y="629579"/>
            <a:ext cx="21671491" cy="3002201"/>
          </a:xfrm>
          <a:prstGeom prst="rect">
            <a:avLst/>
          </a:prstGeom>
          <a:ln w="12700">
            <a:miter lim="400000"/>
          </a:ln>
          <a:effectLst>
            <a:outerShdw blurRad="152400" dist="84903" dir="5400000" rotWithShape="0">
              <a:srgbClr val="000000">
                <a:alpha val="6014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ctr">
              <a:defRPr sz="9000" b="1">
                <a:solidFill>
                  <a:srgbClr val="FFFFFF"/>
                </a:solidFill>
                <a:latin typeface="Century Gothic"/>
                <a:ea typeface="Century Gothic"/>
                <a:cs typeface="Century Gothic"/>
                <a:sym typeface="Century Gothic"/>
              </a:defRPr>
            </a:pPr>
            <a:r>
              <a:rPr dirty="0"/>
              <a:t>How to Triage Issues </a:t>
            </a:r>
          </a:p>
          <a:p>
            <a:pPr algn="ctr">
              <a:defRPr sz="9000" b="1">
                <a:solidFill>
                  <a:srgbClr val="FFFFFF"/>
                </a:solidFill>
                <a:latin typeface="Century Gothic"/>
                <a:ea typeface="Century Gothic"/>
                <a:cs typeface="Century Gothic"/>
                <a:sym typeface="Century Gothic"/>
              </a:defRPr>
            </a:pPr>
            <a:r>
              <a:rPr dirty="0"/>
              <a:t>with Your Reputation</a:t>
            </a:r>
          </a:p>
        </p:txBody>
      </p:sp>
      <p:sp>
        <p:nvSpPr>
          <p:cNvPr id="851" name="Shape 586"/>
          <p:cNvSpPr/>
          <p:nvPr/>
        </p:nvSpPr>
        <p:spPr>
          <a:xfrm>
            <a:off x="3397505" y="7219051"/>
            <a:ext cx="548639" cy="1"/>
          </a:xfrm>
          <a:prstGeom prst="line">
            <a:avLst/>
          </a:prstGeom>
          <a:ln w="76200">
            <a:solidFill>
              <a:srgbClr val="000000"/>
            </a:solidFill>
            <a:miter/>
          </a:ln>
        </p:spPr>
        <p:txBody>
          <a:bodyPr lIns="0" tIns="0" rIns="0" bIns="0"/>
          <a:lstStyle/>
          <a:p>
            <a:endParaRPr dirty="0"/>
          </a:p>
        </p:txBody>
      </p:sp>
      <p:sp>
        <p:nvSpPr>
          <p:cNvPr id="852" name="Shape 1430"/>
          <p:cNvSpPr txBox="1"/>
          <p:nvPr/>
        </p:nvSpPr>
        <p:spPr>
          <a:xfrm>
            <a:off x="1003421" y="7805627"/>
            <a:ext cx="6140696" cy="5854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r>
              <a:rPr dirty="0"/>
              <a:t>Problems with your online reputation will not go away on their own. You must actively work to resolve these issues or they may snowball. Respond to criticism swiftly, kindly and thoughtfully.</a:t>
            </a:r>
          </a:p>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endParaRPr dirty="0"/>
          </a:p>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endParaRPr dirty="0"/>
          </a:p>
        </p:txBody>
      </p:sp>
      <p:sp>
        <p:nvSpPr>
          <p:cNvPr id="853" name="Shape 1430"/>
          <p:cNvSpPr txBox="1"/>
          <p:nvPr/>
        </p:nvSpPr>
        <p:spPr>
          <a:xfrm>
            <a:off x="1276907" y="6131288"/>
            <a:ext cx="5196233" cy="78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000000"/>
                </a:solidFill>
                <a:uFill>
                  <a:solidFill>
                    <a:srgbClr val="000000"/>
                  </a:solidFill>
                </a:uFill>
                <a:latin typeface="Century Gothic"/>
                <a:ea typeface="Century Gothic"/>
                <a:cs typeface="Century Gothic"/>
                <a:sym typeface="Century Gothic"/>
              </a:defRPr>
            </a:pPr>
            <a:r>
              <a:rPr dirty="0"/>
              <a:t>Don’t ignore the issue</a:t>
            </a:r>
          </a:p>
        </p:txBody>
      </p:sp>
      <p:sp>
        <p:nvSpPr>
          <p:cNvPr id="854" name="Shape 1430"/>
          <p:cNvSpPr txBox="1"/>
          <p:nvPr/>
        </p:nvSpPr>
        <p:spPr>
          <a:xfrm>
            <a:off x="9494510" y="6131288"/>
            <a:ext cx="5196233" cy="78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FFFFFF"/>
                </a:solidFill>
                <a:uFill>
                  <a:solidFill>
                    <a:srgbClr val="000000"/>
                  </a:solidFill>
                </a:uFill>
                <a:latin typeface="Century Gothic"/>
                <a:ea typeface="Century Gothic"/>
                <a:cs typeface="Century Gothic"/>
                <a:sym typeface="Century Gothic"/>
              </a:defRPr>
            </a:pPr>
            <a:r>
              <a:rPr dirty="0"/>
              <a:t>Take Responsibility</a:t>
            </a:r>
          </a:p>
        </p:txBody>
      </p:sp>
      <p:sp>
        <p:nvSpPr>
          <p:cNvPr id="855" name="Shape 1430"/>
          <p:cNvSpPr txBox="1"/>
          <p:nvPr/>
        </p:nvSpPr>
        <p:spPr>
          <a:xfrm>
            <a:off x="17712112" y="6131288"/>
            <a:ext cx="5196233" cy="78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000000"/>
                </a:solidFill>
                <a:uFill>
                  <a:solidFill>
                    <a:srgbClr val="000000"/>
                  </a:solidFill>
                </a:uFill>
                <a:latin typeface="Century Gothic"/>
                <a:ea typeface="Century Gothic"/>
                <a:cs typeface="Century Gothic"/>
                <a:sym typeface="Century Gothic"/>
              </a:defRPr>
            </a:pPr>
            <a:r>
              <a:rPr dirty="0"/>
              <a:t>Don’t Take the Bait</a:t>
            </a:r>
          </a:p>
        </p:txBody>
      </p:sp>
      <p:sp>
        <p:nvSpPr>
          <p:cNvPr id="856" name="Shape 1430"/>
          <p:cNvSpPr txBox="1"/>
          <p:nvPr/>
        </p:nvSpPr>
        <p:spPr>
          <a:xfrm>
            <a:off x="8922308" y="7830948"/>
            <a:ext cx="6539385" cy="5727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defTabSz="457200">
              <a:lnSpc>
                <a:spcPct val="107916"/>
              </a:lnSpc>
              <a:spcBef>
                <a:spcPts val="800"/>
              </a:spcBef>
              <a:defRPr sz="3200" b="1">
                <a:solidFill>
                  <a:srgbClr val="FFFFFF"/>
                </a:solidFill>
                <a:uFill>
                  <a:solidFill>
                    <a:srgbClr val="000000"/>
                  </a:solidFill>
                </a:uFill>
                <a:latin typeface="Century Gothic"/>
                <a:ea typeface="Century Gothic"/>
                <a:cs typeface="Century Gothic"/>
                <a:sym typeface="Century Gothic"/>
              </a:defRPr>
            </a:pPr>
            <a:r>
              <a:rPr b="0" dirty="0"/>
              <a:t>If the complaint is a valid one, acknowledge this. It’s okay to admit oversights and shortcomings; and doing so transparently can be a powerful tool</a:t>
            </a:r>
            <a:r>
              <a:rPr lang="en-US" b="0" dirty="0"/>
              <a:t>—</a:t>
            </a:r>
            <a:r>
              <a:rPr b="0" dirty="0"/>
              <a:t>especially when followed up with an action plan for how to resolve the issue.</a:t>
            </a:r>
          </a:p>
          <a:p>
            <a:pPr defTabSz="457200">
              <a:lnSpc>
                <a:spcPct val="107916"/>
              </a:lnSpc>
              <a:spcBef>
                <a:spcPts val="800"/>
              </a:spcBef>
              <a:defRPr sz="3200" b="1">
                <a:solidFill>
                  <a:srgbClr val="FFFFFF"/>
                </a:solidFill>
                <a:uFill>
                  <a:solidFill>
                    <a:srgbClr val="000000"/>
                  </a:solidFill>
                </a:uFill>
                <a:latin typeface="Century Gothic"/>
                <a:ea typeface="Century Gothic"/>
                <a:cs typeface="Century Gothic"/>
                <a:sym typeface="Century Gothic"/>
              </a:defRPr>
            </a:pPr>
            <a:endParaRPr b="0" dirty="0"/>
          </a:p>
          <a:p>
            <a: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pPr>
            <a:endParaRPr b="0" dirty="0"/>
          </a:p>
        </p:txBody>
      </p:sp>
      <p:sp>
        <p:nvSpPr>
          <p:cNvPr id="857" name="Shape 1430"/>
          <p:cNvSpPr txBox="1"/>
          <p:nvPr/>
        </p:nvSpPr>
        <p:spPr>
          <a:xfrm>
            <a:off x="17040536" y="7934849"/>
            <a:ext cx="6539386" cy="3513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lvl1pPr>
          </a:lstStyle>
          <a:p>
            <a:r>
              <a:rPr dirty="0"/>
              <a:t>Some criticism will be unearned and even aggressive in nature. Don’t rise to the Trolls—instead, provide a measured response and then move on.</a:t>
            </a:r>
          </a:p>
        </p:txBody>
      </p:sp>
      <p:sp>
        <p:nvSpPr>
          <p:cNvPr id="858" name="Shape 550"/>
          <p:cNvSpPr txBox="1"/>
          <p:nvPr/>
        </p:nvSpPr>
        <p:spPr>
          <a:xfrm>
            <a:off x="3162289" y="3595720"/>
            <a:ext cx="1425469" cy="236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4000" b="1">
                <a:solidFill>
                  <a:srgbClr val="00A6B4"/>
                </a:solidFill>
                <a:latin typeface="Century Gothic"/>
                <a:ea typeface="Century Gothic"/>
                <a:cs typeface="Century Gothic"/>
                <a:sym typeface="Century Gothic"/>
              </a:defRPr>
            </a:lvl1pPr>
          </a:lstStyle>
          <a:p>
            <a:r>
              <a:rPr dirty="0"/>
              <a:t>1</a:t>
            </a:r>
          </a:p>
        </p:txBody>
      </p:sp>
      <p:sp>
        <p:nvSpPr>
          <p:cNvPr id="859" name="Shape 550"/>
          <p:cNvSpPr txBox="1"/>
          <p:nvPr/>
        </p:nvSpPr>
        <p:spPr>
          <a:xfrm>
            <a:off x="11479265" y="3595720"/>
            <a:ext cx="1425470" cy="236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4000" b="1">
                <a:solidFill>
                  <a:srgbClr val="00A6B4"/>
                </a:solidFill>
                <a:latin typeface="Century Gothic"/>
                <a:ea typeface="Century Gothic"/>
                <a:cs typeface="Century Gothic"/>
                <a:sym typeface="Century Gothic"/>
              </a:defRPr>
            </a:lvl1pPr>
          </a:lstStyle>
          <a:p>
            <a:r>
              <a:rPr dirty="0"/>
              <a:t>2</a:t>
            </a:r>
          </a:p>
        </p:txBody>
      </p:sp>
      <p:sp>
        <p:nvSpPr>
          <p:cNvPr id="860" name="Shape 550"/>
          <p:cNvSpPr txBox="1"/>
          <p:nvPr/>
        </p:nvSpPr>
        <p:spPr>
          <a:xfrm>
            <a:off x="19597495" y="3625057"/>
            <a:ext cx="1425469" cy="236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4000" b="1">
                <a:solidFill>
                  <a:srgbClr val="00A6B4"/>
                </a:solidFill>
                <a:latin typeface="Century Gothic"/>
                <a:ea typeface="Century Gothic"/>
                <a:cs typeface="Century Gothic"/>
                <a:sym typeface="Century Gothic"/>
              </a:defRPr>
            </a:lvl1pPr>
          </a:lstStyle>
          <a:p>
            <a:r>
              <a:rPr dirty="0"/>
              <a:t>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50"/>
                                        </p:tgtEl>
                                        <p:attrNameLst>
                                          <p:attrName>style.visibility</p:attrName>
                                        </p:attrNameLst>
                                      </p:cBhvr>
                                      <p:to>
                                        <p:strVal val="visible"/>
                                      </p:to>
                                    </p:set>
                                    <p:anim calcmode="lin" valueType="num">
                                      <p:cBhvr>
                                        <p:cTn id="7" dur="500" fill="hold"/>
                                        <p:tgtEl>
                                          <p:spTgt spid="850"/>
                                        </p:tgtEl>
                                        <p:attrNameLst>
                                          <p:attrName>ppt_x</p:attrName>
                                        </p:attrNameLst>
                                      </p:cBhvr>
                                      <p:tavLst>
                                        <p:tav tm="0">
                                          <p:val>
                                            <p:strVal val="0-#ppt_w/2"/>
                                          </p:val>
                                        </p:tav>
                                        <p:tav tm="100000">
                                          <p:val>
                                            <p:strVal val="#ppt_x"/>
                                          </p:val>
                                        </p:tav>
                                      </p:tavLst>
                                    </p:anim>
                                    <p:anim calcmode="lin" valueType="num">
                                      <p:cBhvr>
                                        <p:cTn id="8" dur="500" fill="hold"/>
                                        <p:tgtEl>
                                          <p:spTgt spid="8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852"/>
                                        </p:tgtEl>
                                        <p:attrNameLst>
                                          <p:attrName>style.visibility</p:attrName>
                                        </p:attrNameLst>
                                      </p:cBhvr>
                                      <p:to>
                                        <p:strVal val="visible"/>
                                      </p:to>
                                    </p:set>
                                    <p:animEffect transition="in" filter="dissolve">
                                      <p:cBhvr>
                                        <p:cTn id="12" dur="500"/>
                                        <p:tgtEl>
                                          <p:spTgt spid="852"/>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853"/>
                                        </p:tgtEl>
                                        <p:attrNameLst>
                                          <p:attrName>style.visibility</p:attrName>
                                        </p:attrNameLst>
                                      </p:cBhvr>
                                      <p:to>
                                        <p:strVal val="visible"/>
                                      </p:to>
                                    </p:set>
                                    <p:animEffect transition="in" filter="dissolve">
                                      <p:cBhvr>
                                        <p:cTn id="16" dur="500"/>
                                        <p:tgtEl>
                                          <p:spTgt spid="853"/>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854"/>
                                        </p:tgtEl>
                                        <p:attrNameLst>
                                          <p:attrName>style.visibility</p:attrName>
                                        </p:attrNameLst>
                                      </p:cBhvr>
                                      <p:to>
                                        <p:strVal val="visible"/>
                                      </p:to>
                                    </p:set>
                                    <p:animEffect transition="in" filter="dissolve">
                                      <p:cBhvr>
                                        <p:cTn id="20" dur="500"/>
                                        <p:tgtEl>
                                          <p:spTgt spid="854"/>
                                        </p:tgtEl>
                                      </p:cBhvr>
                                    </p:animEffect>
                                  </p:childTnLst>
                                </p:cTn>
                              </p:par>
                            </p:childTnLst>
                          </p:cTn>
                        </p:par>
                        <p:par>
                          <p:cTn id="21" fill="hold">
                            <p:stCondLst>
                              <p:cond delay="2000"/>
                            </p:stCondLst>
                            <p:childTnLst>
                              <p:par>
                                <p:cTn id="22" presetID="9" presetClass="entr" fill="hold" grpId="5" nodeType="afterEffect">
                                  <p:stCondLst>
                                    <p:cond delay="0"/>
                                  </p:stCondLst>
                                  <p:iterate>
                                    <p:tmAbs val="0"/>
                                  </p:iterate>
                                  <p:childTnLst>
                                    <p:set>
                                      <p:cBhvr>
                                        <p:cTn id="23" fill="hold"/>
                                        <p:tgtEl>
                                          <p:spTgt spid="855"/>
                                        </p:tgtEl>
                                        <p:attrNameLst>
                                          <p:attrName>style.visibility</p:attrName>
                                        </p:attrNameLst>
                                      </p:cBhvr>
                                      <p:to>
                                        <p:strVal val="visible"/>
                                      </p:to>
                                    </p:set>
                                    <p:animEffect transition="in" filter="dissolve">
                                      <p:cBhvr>
                                        <p:cTn id="24" dur="500"/>
                                        <p:tgtEl>
                                          <p:spTgt spid="855"/>
                                        </p:tgtEl>
                                      </p:cBhvr>
                                    </p:animEffect>
                                  </p:childTnLst>
                                </p:cTn>
                              </p:par>
                            </p:childTnLst>
                          </p:cTn>
                        </p:par>
                        <p:par>
                          <p:cTn id="25" fill="hold">
                            <p:stCondLst>
                              <p:cond delay="2500"/>
                            </p:stCondLst>
                            <p:childTnLst>
                              <p:par>
                                <p:cTn id="26" presetID="9" presetClass="entr" fill="hold" grpId="6" nodeType="afterEffect">
                                  <p:stCondLst>
                                    <p:cond delay="0"/>
                                  </p:stCondLst>
                                  <p:iterate>
                                    <p:tmAbs val="0"/>
                                  </p:iterate>
                                  <p:childTnLst>
                                    <p:set>
                                      <p:cBhvr>
                                        <p:cTn id="27" fill="hold"/>
                                        <p:tgtEl>
                                          <p:spTgt spid="856"/>
                                        </p:tgtEl>
                                        <p:attrNameLst>
                                          <p:attrName>style.visibility</p:attrName>
                                        </p:attrNameLst>
                                      </p:cBhvr>
                                      <p:to>
                                        <p:strVal val="visible"/>
                                      </p:to>
                                    </p:set>
                                    <p:animEffect transition="in" filter="dissolve">
                                      <p:cBhvr>
                                        <p:cTn id="28" dur="500"/>
                                        <p:tgtEl>
                                          <p:spTgt spid="856"/>
                                        </p:tgtEl>
                                      </p:cBhvr>
                                    </p:animEffect>
                                  </p:childTnLst>
                                </p:cTn>
                              </p:par>
                            </p:childTnLst>
                          </p:cTn>
                        </p:par>
                        <p:par>
                          <p:cTn id="29" fill="hold">
                            <p:stCondLst>
                              <p:cond delay="3000"/>
                            </p:stCondLst>
                            <p:childTnLst>
                              <p:par>
                                <p:cTn id="30" presetID="9" presetClass="entr" fill="hold" grpId="7" nodeType="afterEffect">
                                  <p:stCondLst>
                                    <p:cond delay="0"/>
                                  </p:stCondLst>
                                  <p:iterate>
                                    <p:tmAbs val="0"/>
                                  </p:iterate>
                                  <p:childTnLst>
                                    <p:set>
                                      <p:cBhvr>
                                        <p:cTn id="31" fill="hold"/>
                                        <p:tgtEl>
                                          <p:spTgt spid="857"/>
                                        </p:tgtEl>
                                        <p:attrNameLst>
                                          <p:attrName>style.visibility</p:attrName>
                                        </p:attrNameLst>
                                      </p:cBhvr>
                                      <p:to>
                                        <p:strVal val="visible"/>
                                      </p:to>
                                    </p:set>
                                    <p:animEffect transition="in" filter="dissolve">
                                      <p:cBhvr>
                                        <p:cTn id="32" dur="500"/>
                                        <p:tgtEl>
                                          <p:spTgt spid="857"/>
                                        </p:tgtEl>
                                      </p:cBhvr>
                                    </p:animEffect>
                                  </p:childTnLst>
                                </p:cTn>
                              </p:par>
                            </p:childTnLst>
                          </p:cTn>
                        </p:par>
                        <p:par>
                          <p:cTn id="33" fill="hold">
                            <p:stCondLst>
                              <p:cond delay="3500"/>
                            </p:stCondLst>
                            <p:childTnLst>
                              <p:par>
                                <p:cTn id="34" presetID="23" presetClass="entr" presetSubtype="16" fill="hold" grpId="8" nodeType="afterEffect">
                                  <p:stCondLst>
                                    <p:cond delay="0"/>
                                  </p:stCondLst>
                                  <p:iterate>
                                    <p:tmAbs val="0"/>
                                  </p:iterate>
                                  <p:childTnLst>
                                    <p:set>
                                      <p:cBhvr>
                                        <p:cTn id="35" fill="hold"/>
                                        <p:tgtEl>
                                          <p:spTgt spid="858"/>
                                        </p:tgtEl>
                                        <p:attrNameLst>
                                          <p:attrName>style.visibility</p:attrName>
                                        </p:attrNameLst>
                                      </p:cBhvr>
                                      <p:to>
                                        <p:strVal val="visible"/>
                                      </p:to>
                                    </p:set>
                                    <p:anim calcmode="lin" valueType="num">
                                      <p:cBhvr>
                                        <p:cTn id="36" dur="500" fill="hold"/>
                                        <p:tgtEl>
                                          <p:spTgt spid="858"/>
                                        </p:tgtEl>
                                        <p:attrNameLst>
                                          <p:attrName>ppt_w</p:attrName>
                                        </p:attrNameLst>
                                      </p:cBhvr>
                                      <p:tavLst>
                                        <p:tav tm="0">
                                          <p:val>
                                            <p:fltVal val="0"/>
                                          </p:val>
                                        </p:tav>
                                        <p:tav tm="100000">
                                          <p:val>
                                            <p:strVal val="#ppt_w"/>
                                          </p:val>
                                        </p:tav>
                                      </p:tavLst>
                                    </p:anim>
                                    <p:anim calcmode="lin" valueType="num">
                                      <p:cBhvr>
                                        <p:cTn id="37" dur="500" fill="hold"/>
                                        <p:tgtEl>
                                          <p:spTgt spid="858"/>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23" presetClass="entr" presetSubtype="16" fill="hold" grpId="9" nodeType="afterEffect">
                                  <p:stCondLst>
                                    <p:cond delay="0"/>
                                  </p:stCondLst>
                                  <p:iterate>
                                    <p:tmAbs val="0"/>
                                  </p:iterate>
                                  <p:childTnLst>
                                    <p:set>
                                      <p:cBhvr>
                                        <p:cTn id="40" fill="hold"/>
                                        <p:tgtEl>
                                          <p:spTgt spid="859"/>
                                        </p:tgtEl>
                                        <p:attrNameLst>
                                          <p:attrName>style.visibility</p:attrName>
                                        </p:attrNameLst>
                                      </p:cBhvr>
                                      <p:to>
                                        <p:strVal val="visible"/>
                                      </p:to>
                                    </p:set>
                                    <p:anim calcmode="lin" valueType="num">
                                      <p:cBhvr>
                                        <p:cTn id="41" dur="500" fill="hold"/>
                                        <p:tgtEl>
                                          <p:spTgt spid="859"/>
                                        </p:tgtEl>
                                        <p:attrNameLst>
                                          <p:attrName>ppt_w</p:attrName>
                                        </p:attrNameLst>
                                      </p:cBhvr>
                                      <p:tavLst>
                                        <p:tav tm="0">
                                          <p:val>
                                            <p:fltVal val="0"/>
                                          </p:val>
                                        </p:tav>
                                        <p:tav tm="100000">
                                          <p:val>
                                            <p:strVal val="#ppt_w"/>
                                          </p:val>
                                        </p:tav>
                                      </p:tavLst>
                                    </p:anim>
                                    <p:anim calcmode="lin" valueType="num">
                                      <p:cBhvr>
                                        <p:cTn id="42" dur="500" fill="hold"/>
                                        <p:tgtEl>
                                          <p:spTgt spid="859"/>
                                        </p:tgtEl>
                                        <p:attrNameLst>
                                          <p:attrName>ppt_h</p:attrName>
                                        </p:attrNameLst>
                                      </p:cBhvr>
                                      <p:tavLst>
                                        <p:tav tm="0">
                                          <p:val>
                                            <p:fltVal val="0"/>
                                          </p:val>
                                        </p:tav>
                                        <p:tav tm="100000">
                                          <p:val>
                                            <p:strVal val="#ppt_h"/>
                                          </p:val>
                                        </p:tav>
                                      </p:tavLst>
                                    </p:anim>
                                  </p:childTnLst>
                                </p:cTn>
                              </p:par>
                            </p:childTnLst>
                          </p:cTn>
                        </p:par>
                        <p:par>
                          <p:cTn id="43" fill="hold">
                            <p:stCondLst>
                              <p:cond delay="4500"/>
                            </p:stCondLst>
                            <p:childTnLst>
                              <p:par>
                                <p:cTn id="44" presetID="23" presetClass="entr" presetSubtype="16" fill="hold" grpId="10" nodeType="afterEffect">
                                  <p:stCondLst>
                                    <p:cond delay="0"/>
                                  </p:stCondLst>
                                  <p:iterate>
                                    <p:tmAbs val="0"/>
                                  </p:iterate>
                                  <p:childTnLst>
                                    <p:set>
                                      <p:cBhvr>
                                        <p:cTn id="45" fill="hold"/>
                                        <p:tgtEl>
                                          <p:spTgt spid="860"/>
                                        </p:tgtEl>
                                        <p:attrNameLst>
                                          <p:attrName>style.visibility</p:attrName>
                                        </p:attrNameLst>
                                      </p:cBhvr>
                                      <p:to>
                                        <p:strVal val="visible"/>
                                      </p:to>
                                    </p:set>
                                    <p:anim calcmode="lin" valueType="num">
                                      <p:cBhvr>
                                        <p:cTn id="46" dur="500" fill="hold"/>
                                        <p:tgtEl>
                                          <p:spTgt spid="860"/>
                                        </p:tgtEl>
                                        <p:attrNameLst>
                                          <p:attrName>ppt_w</p:attrName>
                                        </p:attrNameLst>
                                      </p:cBhvr>
                                      <p:tavLst>
                                        <p:tav tm="0">
                                          <p:val>
                                            <p:fltVal val="0"/>
                                          </p:val>
                                        </p:tav>
                                        <p:tav tm="100000">
                                          <p:val>
                                            <p:strVal val="#ppt_w"/>
                                          </p:val>
                                        </p:tav>
                                      </p:tavLst>
                                    </p:anim>
                                    <p:anim calcmode="lin" valueType="num">
                                      <p:cBhvr>
                                        <p:cTn id="47" dur="500" fill="hold"/>
                                        <p:tgtEl>
                                          <p:spTgt spid="8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 grpId="1" animBg="1" advAuto="0"/>
      <p:bldP spid="852" grpId="2" animBg="1" advAuto="0"/>
      <p:bldP spid="853" grpId="3" animBg="1" advAuto="0"/>
      <p:bldP spid="854" grpId="4" animBg="1" advAuto="0"/>
      <p:bldP spid="855" grpId="5" animBg="1" advAuto="0"/>
      <p:bldP spid="856" grpId="6" animBg="1" advAuto="0"/>
      <p:bldP spid="857" grpId="7" animBg="1" advAuto="0"/>
      <p:bldP spid="858" grpId="8" animBg="1" advAuto="0"/>
      <p:bldP spid="859" grpId="9" animBg="1" advAuto="0"/>
      <p:bldP spid="860" grpId="1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Shape 2676"/>
          <p:cNvSpPr/>
          <p:nvPr/>
        </p:nvSpPr>
        <p:spPr>
          <a:xfrm>
            <a:off x="-2038" y="0"/>
            <a:ext cx="24388076" cy="13716000"/>
          </a:xfrm>
          <a:prstGeom prst="rect">
            <a:avLst/>
          </a:prstGeom>
          <a:gradFill>
            <a:gsLst>
              <a:gs pos="0">
                <a:srgbClr val="817E9A"/>
              </a:gs>
              <a:gs pos="30000">
                <a:srgbClr val="D3441B"/>
              </a:gs>
              <a:gs pos="100000">
                <a:srgbClr val="2D1E42">
                  <a:alpha val="83921"/>
                </a:srgbClr>
              </a:gs>
            </a:gsLst>
            <a:lin ang="3719999"/>
          </a:gradFill>
          <a:ln w="12700">
            <a:miter lim="400000"/>
          </a:ln>
        </p:spPr>
        <p:txBody>
          <a:bodyPr lIns="0" tIns="0" rIns="0" bIns="0" anchor="ctr"/>
          <a:lstStyle/>
          <a:p>
            <a:pPr algn="ctr">
              <a:defRPr sz="3600">
                <a:solidFill>
                  <a:srgbClr val="FFFFFF"/>
                </a:solidFill>
                <a:latin typeface="Source Sans Pro"/>
                <a:ea typeface="Source Sans Pro"/>
                <a:cs typeface="Source Sans Pro"/>
                <a:sym typeface="Source Sans Pro"/>
              </a:defRPr>
            </a:pPr>
            <a:endParaRPr dirty="0"/>
          </a:p>
        </p:txBody>
      </p:sp>
      <p:sp>
        <p:nvSpPr>
          <p:cNvPr id="863" name="Shape 2677"/>
          <p:cNvSpPr txBox="1"/>
          <p:nvPr/>
        </p:nvSpPr>
        <p:spPr>
          <a:xfrm>
            <a:off x="5185779" y="3946900"/>
            <a:ext cx="14581767" cy="292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lnSpc>
                <a:spcPct val="73863"/>
              </a:lnSpc>
              <a:defRPr sz="17600" b="1">
                <a:solidFill>
                  <a:srgbClr val="FFFFFF"/>
                </a:solidFill>
                <a:latin typeface="Century Gothic"/>
                <a:ea typeface="Century Gothic"/>
                <a:cs typeface="Century Gothic"/>
                <a:sym typeface="Century Gothic"/>
              </a:defRPr>
            </a:lvl1pPr>
          </a:lstStyle>
          <a:p>
            <a:r>
              <a:rPr dirty="0"/>
              <a:t>Get In Touch</a:t>
            </a:r>
          </a:p>
        </p:txBody>
      </p:sp>
      <p:sp>
        <p:nvSpPr>
          <p:cNvPr id="864" name="Shape 2680"/>
          <p:cNvSpPr/>
          <p:nvPr/>
        </p:nvSpPr>
        <p:spPr>
          <a:xfrm>
            <a:off x="9537524" y="9006995"/>
            <a:ext cx="716915" cy="711058"/>
          </a:xfrm>
          <a:custGeom>
            <a:avLst/>
            <a:gdLst/>
            <a:ahLst/>
            <a:cxnLst>
              <a:cxn ang="0">
                <a:pos x="wd2" y="hd2"/>
              </a:cxn>
              <a:cxn ang="5400000">
                <a:pos x="wd2" y="hd2"/>
              </a:cxn>
              <a:cxn ang="10800000">
                <a:pos x="wd2" y="hd2"/>
              </a:cxn>
              <a:cxn ang="16200000">
                <a:pos x="wd2" y="hd2"/>
              </a:cxn>
            </a:cxnLst>
            <a:rect l="0" t="0" r="r" b="b"/>
            <a:pathLst>
              <a:path w="21600" h="21600" extrusionOk="0">
                <a:moveTo>
                  <a:pt x="11902" y="9175"/>
                </a:moveTo>
                <a:cubicBezTo>
                  <a:pt x="13937" y="9175"/>
                  <a:pt x="13937" y="9175"/>
                  <a:pt x="13937" y="9175"/>
                </a:cubicBezTo>
                <a:cubicBezTo>
                  <a:pt x="13699" y="11240"/>
                  <a:pt x="13699" y="11240"/>
                  <a:pt x="13699" y="11240"/>
                </a:cubicBezTo>
                <a:cubicBezTo>
                  <a:pt x="11902" y="11240"/>
                  <a:pt x="11902" y="11240"/>
                  <a:pt x="11902" y="11240"/>
                </a:cubicBezTo>
                <a:cubicBezTo>
                  <a:pt x="11902" y="17402"/>
                  <a:pt x="11902" y="17402"/>
                  <a:pt x="11902" y="17402"/>
                </a:cubicBezTo>
                <a:cubicBezTo>
                  <a:pt x="9257" y="17402"/>
                  <a:pt x="9257" y="17402"/>
                  <a:pt x="9257" y="17402"/>
                </a:cubicBezTo>
                <a:cubicBezTo>
                  <a:pt x="9257" y="11240"/>
                  <a:pt x="9257" y="11240"/>
                  <a:pt x="9257" y="11240"/>
                </a:cubicBezTo>
                <a:cubicBezTo>
                  <a:pt x="7765" y="11240"/>
                  <a:pt x="7765" y="11240"/>
                  <a:pt x="7765" y="11240"/>
                </a:cubicBezTo>
                <a:cubicBezTo>
                  <a:pt x="7765" y="9175"/>
                  <a:pt x="7765" y="9175"/>
                  <a:pt x="7765" y="9175"/>
                </a:cubicBezTo>
                <a:cubicBezTo>
                  <a:pt x="9257" y="9175"/>
                  <a:pt x="9257" y="9175"/>
                  <a:pt x="9257" y="9175"/>
                </a:cubicBezTo>
                <a:cubicBezTo>
                  <a:pt x="9257" y="7821"/>
                  <a:pt x="9257" y="7821"/>
                  <a:pt x="9257" y="7821"/>
                </a:cubicBezTo>
                <a:cubicBezTo>
                  <a:pt x="9257" y="6094"/>
                  <a:pt x="9969" y="5112"/>
                  <a:pt x="12173" y="5112"/>
                </a:cubicBezTo>
                <a:cubicBezTo>
                  <a:pt x="13937" y="5112"/>
                  <a:pt x="13937" y="5112"/>
                  <a:pt x="13937" y="5112"/>
                </a:cubicBezTo>
                <a:cubicBezTo>
                  <a:pt x="13937" y="7144"/>
                  <a:pt x="13937" y="7144"/>
                  <a:pt x="13937" y="7144"/>
                </a:cubicBezTo>
                <a:cubicBezTo>
                  <a:pt x="12885" y="7144"/>
                  <a:pt x="12885" y="7144"/>
                  <a:pt x="12885" y="7144"/>
                </a:cubicBezTo>
                <a:cubicBezTo>
                  <a:pt x="12038" y="7144"/>
                  <a:pt x="11902" y="7414"/>
                  <a:pt x="11902" y="7956"/>
                </a:cubicBezTo>
                <a:lnTo>
                  <a:pt x="11902" y="9175"/>
                </a:lnTo>
                <a:close/>
                <a:moveTo>
                  <a:pt x="21600" y="10800"/>
                </a:moveTo>
                <a:cubicBezTo>
                  <a:pt x="21600" y="16759"/>
                  <a:pt x="16785" y="21600"/>
                  <a:pt x="10817" y="21600"/>
                </a:cubicBezTo>
                <a:cubicBezTo>
                  <a:pt x="4849" y="21600"/>
                  <a:pt x="0" y="16759"/>
                  <a:pt x="0" y="10800"/>
                </a:cubicBezTo>
                <a:cubicBezTo>
                  <a:pt x="0" y="4841"/>
                  <a:pt x="4849" y="0"/>
                  <a:pt x="10817" y="0"/>
                </a:cubicBezTo>
                <a:cubicBezTo>
                  <a:pt x="16785" y="0"/>
                  <a:pt x="21600" y="4841"/>
                  <a:pt x="21600" y="10800"/>
                </a:cubicBezTo>
                <a:close/>
                <a:moveTo>
                  <a:pt x="20922" y="10800"/>
                </a:moveTo>
                <a:cubicBezTo>
                  <a:pt x="20922" y="8092"/>
                  <a:pt x="19871" y="5552"/>
                  <a:pt x="17972" y="3656"/>
                </a:cubicBezTo>
                <a:cubicBezTo>
                  <a:pt x="16039" y="1727"/>
                  <a:pt x="13496" y="677"/>
                  <a:pt x="10817" y="677"/>
                </a:cubicBezTo>
                <a:cubicBezTo>
                  <a:pt x="8104" y="677"/>
                  <a:pt x="5561" y="1727"/>
                  <a:pt x="3628" y="3656"/>
                </a:cubicBezTo>
                <a:cubicBezTo>
                  <a:pt x="1729" y="5552"/>
                  <a:pt x="678" y="8092"/>
                  <a:pt x="678" y="10800"/>
                </a:cubicBezTo>
                <a:cubicBezTo>
                  <a:pt x="678" y="13508"/>
                  <a:pt x="1729" y="16048"/>
                  <a:pt x="3628" y="17944"/>
                </a:cubicBezTo>
                <a:cubicBezTo>
                  <a:pt x="5561" y="19873"/>
                  <a:pt x="8104" y="20923"/>
                  <a:pt x="10817" y="20923"/>
                </a:cubicBezTo>
                <a:cubicBezTo>
                  <a:pt x="13496" y="20923"/>
                  <a:pt x="16039" y="19873"/>
                  <a:pt x="17972" y="17944"/>
                </a:cubicBezTo>
                <a:cubicBezTo>
                  <a:pt x="19871" y="16048"/>
                  <a:pt x="20922" y="13508"/>
                  <a:pt x="20922" y="10800"/>
                </a:cubicBezTo>
                <a:close/>
              </a:path>
            </a:pathLst>
          </a:custGeom>
          <a:solidFill>
            <a:srgbClr val="FFFFFF"/>
          </a:solidFill>
          <a:ln w="12700">
            <a:miter lim="400000"/>
          </a:ln>
        </p:spPr>
        <p:txBody>
          <a:bodyPr lIns="0" tIns="0" rIns="0" bIns="0"/>
          <a:lstStyle/>
          <a:p>
            <a:pPr>
              <a:defRPr sz="800">
                <a:latin typeface="Calibri"/>
                <a:ea typeface="Calibri"/>
                <a:cs typeface="Calibri"/>
                <a:sym typeface="Calibri"/>
              </a:defRPr>
            </a:pPr>
            <a:endParaRPr dirty="0"/>
          </a:p>
        </p:txBody>
      </p:sp>
      <p:sp>
        <p:nvSpPr>
          <p:cNvPr id="865" name="Shape 2681"/>
          <p:cNvSpPr/>
          <p:nvPr/>
        </p:nvSpPr>
        <p:spPr>
          <a:xfrm>
            <a:off x="10979584" y="9006995"/>
            <a:ext cx="716915" cy="711058"/>
          </a:xfrm>
          <a:custGeom>
            <a:avLst/>
            <a:gdLst/>
            <a:ahLst/>
            <a:cxnLst>
              <a:cxn ang="0">
                <a:pos x="wd2" y="hd2"/>
              </a:cxn>
              <a:cxn ang="5400000">
                <a:pos x="wd2" y="hd2"/>
              </a:cxn>
              <a:cxn ang="10800000">
                <a:pos x="wd2" y="hd2"/>
              </a:cxn>
              <a:cxn ang="16200000">
                <a:pos x="wd2" y="hd2"/>
              </a:cxn>
            </a:cxnLst>
            <a:rect l="0" t="0" r="r" b="b"/>
            <a:pathLst>
              <a:path w="21600" h="21600" extrusionOk="0">
                <a:moveTo>
                  <a:pt x="16717" y="8667"/>
                </a:moveTo>
                <a:cubicBezTo>
                  <a:pt x="16717" y="8803"/>
                  <a:pt x="16717" y="8904"/>
                  <a:pt x="16717" y="9039"/>
                </a:cubicBezTo>
                <a:cubicBezTo>
                  <a:pt x="16717" y="12594"/>
                  <a:pt x="14004" y="16691"/>
                  <a:pt x="9054" y="16691"/>
                </a:cubicBezTo>
                <a:cubicBezTo>
                  <a:pt x="7528" y="16691"/>
                  <a:pt x="6104" y="16251"/>
                  <a:pt x="4917" y="15472"/>
                </a:cubicBezTo>
                <a:cubicBezTo>
                  <a:pt x="5120" y="15506"/>
                  <a:pt x="5324" y="15540"/>
                  <a:pt x="5561" y="15540"/>
                </a:cubicBezTo>
                <a:cubicBezTo>
                  <a:pt x="6816" y="15540"/>
                  <a:pt x="7969" y="15100"/>
                  <a:pt x="8884" y="14389"/>
                </a:cubicBezTo>
                <a:cubicBezTo>
                  <a:pt x="7731" y="14355"/>
                  <a:pt x="6714" y="13576"/>
                  <a:pt x="6375" y="12493"/>
                </a:cubicBezTo>
                <a:cubicBezTo>
                  <a:pt x="6544" y="12527"/>
                  <a:pt x="6714" y="12561"/>
                  <a:pt x="6884" y="12561"/>
                </a:cubicBezTo>
                <a:cubicBezTo>
                  <a:pt x="7121" y="12561"/>
                  <a:pt x="7358" y="12527"/>
                  <a:pt x="7596" y="12459"/>
                </a:cubicBezTo>
                <a:cubicBezTo>
                  <a:pt x="6375" y="12222"/>
                  <a:pt x="5425" y="11105"/>
                  <a:pt x="5425" y="9818"/>
                </a:cubicBezTo>
                <a:cubicBezTo>
                  <a:pt x="5425" y="9818"/>
                  <a:pt x="5425" y="9784"/>
                  <a:pt x="5425" y="9784"/>
                </a:cubicBezTo>
                <a:cubicBezTo>
                  <a:pt x="5798" y="9987"/>
                  <a:pt x="6205" y="10089"/>
                  <a:pt x="6646" y="10123"/>
                </a:cubicBezTo>
                <a:cubicBezTo>
                  <a:pt x="5934" y="9649"/>
                  <a:pt x="5459" y="8803"/>
                  <a:pt x="5459" y="7888"/>
                </a:cubicBezTo>
                <a:cubicBezTo>
                  <a:pt x="5459" y="7381"/>
                  <a:pt x="5595" y="6907"/>
                  <a:pt x="5832" y="6534"/>
                </a:cubicBezTo>
                <a:cubicBezTo>
                  <a:pt x="7155" y="8159"/>
                  <a:pt x="9155" y="9209"/>
                  <a:pt x="11393" y="9344"/>
                </a:cubicBezTo>
                <a:cubicBezTo>
                  <a:pt x="11326" y="9141"/>
                  <a:pt x="11326" y="8938"/>
                  <a:pt x="11326" y="8735"/>
                </a:cubicBezTo>
                <a:cubicBezTo>
                  <a:pt x="11326" y="7245"/>
                  <a:pt x="12512" y="6026"/>
                  <a:pt x="14004" y="6026"/>
                </a:cubicBezTo>
                <a:cubicBezTo>
                  <a:pt x="14784" y="6026"/>
                  <a:pt x="15496" y="6365"/>
                  <a:pt x="15971" y="6873"/>
                </a:cubicBezTo>
                <a:cubicBezTo>
                  <a:pt x="16581" y="6771"/>
                  <a:pt x="17192" y="6534"/>
                  <a:pt x="17700" y="6229"/>
                </a:cubicBezTo>
                <a:cubicBezTo>
                  <a:pt x="17497" y="6839"/>
                  <a:pt x="17056" y="7381"/>
                  <a:pt x="16514" y="7719"/>
                </a:cubicBezTo>
                <a:cubicBezTo>
                  <a:pt x="17056" y="7651"/>
                  <a:pt x="17565" y="7516"/>
                  <a:pt x="18073" y="7279"/>
                </a:cubicBezTo>
                <a:cubicBezTo>
                  <a:pt x="17700" y="7821"/>
                  <a:pt x="17226" y="8295"/>
                  <a:pt x="16717" y="8667"/>
                </a:cubicBezTo>
                <a:close/>
                <a:moveTo>
                  <a:pt x="21600" y="10800"/>
                </a:moveTo>
                <a:cubicBezTo>
                  <a:pt x="21600" y="16759"/>
                  <a:pt x="16785" y="21600"/>
                  <a:pt x="10817" y="21600"/>
                </a:cubicBezTo>
                <a:cubicBezTo>
                  <a:pt x="4849" y="21600"/>
                  <a:pt x="0" y="16759"/>
                  <a:pt x="0" y="10800"/>
                </a:cubicBezTo>
                <a:cubicBezTo>
                  <a:pt x="0" y="4841"/>
                  <a:pt x="4849" y="0"/>
                  <a:pt x="10817" y="0"/>
                </a:cubicBezTo>
                <a:cubicBezTo>
                  <a:pt x="16785" y="0"/>
                  <a:pt x="21600" y="4841"/>
                  <a:pt x="21600" y="10800"/>
                </a:cubicBezTo>
                <a:close/>
                <a:moveTo>
                  <a:pt x="20922" y="10800"/>
                </a:moveTo>
                <a:cubicBezTo>
                  <a:pt x="20922" y="8092"/>
                  <a:pt x="19871" y="5552"/>
                  <a:pt x="17972" y="3656"/>
                </a:cubicBezTo>
                <a:cubicBezTo>
                  <a:pt x="16039" y="1727"/>
                  <a:pt x="13496" y="677"/>
                  <a:pt x="10817" y="677"/>
                </a:cubicBezTo>
                <a:cubicBezTo>
                  <a:pt x="8104" y="677"/>
                  <a:pt x="5561" y="1727"/>
                  <a:pt x="3628" y="3656"/>
                </a:cubicBezTo>
                <a:cubicBezTo>
                  <a:pt x="1729" y="5552"/>
                  <a:pt x="678" y="8092"/>
                  <a:pt x="678" y="10800"/>
                </a:cubicBezTo>
                <a:cubicBezTo>
                  <a:pt x="678" y="13508"/>
                  <a:pt x="1729" y="16048"/>
                  <a:pt x="3628" y="17944"/>
                </a:cubicBezTo>
                <a:cubicBezTo>
                  <a:pt x="5561" y="19873"/>
                  <a:pt x="8104" y="20923"/>
                  <a:pt x="10817" y="20923"/>
                </a:cubicBezTo>
                <a:cubicBezTo>
                  <a:pt x="13496" y="20923"/>
                  <a:pt x="16039" y="19873"/>
                  <a:pt x="17972" y="17944"/>
                </a:cubicBezTo>
                <a:cubicBezTo>
                  <a:pt x="19871" y="16048"/>
                  <a:pt x="20922" y="13508"/>
                  <a:pt x="20922" y="10800"/>
                </a:cubicBezTo>
                <a:close/>
              </a:path>
            </a:pathLst>
          </a:custGeom>
          <a:solidFill>
            <a:srgbClr val="FFFFFF"/>
          </a:solidFill>
          <a:ln w="12700">
            <a:miter lim="400000"/>
          </a:ln>
        </p:spPr>
        <p:txBody>
          <a:bodyPr lIns="0" tIns="0" rIns="0" bIns="0"/>
          <a:lstStyle/>
          <a:p>
            <a:pPr>
              <a:defRPr sz="800">
                <a:latin typeface="Calibri"/>
                <a:ea typeface="Calibri"/>
                <a:cs typeface="Calibri"/>
                <a:sym typeface="Calibri"/>
              </a:defRPr>
            </a:pPr>
            <a:endParaRPr dirty="0"/>
          </a:p>
        </p:txBody>
      </p:sp>
      <p:sp>
        <p:nvSpPr>
          <p:cNvPr id="866" name="Shape 2682"/>
          <p:cNvSpPr/>
          <p:nvPr/>
        </p:nvSpPr>
        <p:spPr>
          <a:xfrm>
            <a:off x="12420730" y="8996995"/>
            <a:ext cx="716915" cy="713273"/>
          </a:xfrm>
          <a:custGeom>
            <a:avLst/>
            <a:gdLst/>
            <a:ahLst/>
            <a:cxnLst>
              <a:cxn ang="0">
                <a:pos x="wd2" y="hd2"/>
              </a:cxn>
              <a:cxn ang="5400000">
                <a:pos x="wd2" y="hd2"/>
              </a:cxn>
              <a:cxn ang="10800000">
                <a:pos x="wd2" y="hd2"/>
              </a:cxn>
              <a:cxn ang="16200000">
                <a:pos x="wd2" y="hd2"/>
              </a:cxn>
            </a:cxnLst>
            <a:rect l="0" t="0" r="r" b="b"/>
            <a:pathLst>
              <a:path w="21600" h="21600" extrusionOk="0">
                <a:moveTo>
                  <a:pt x="10817" y="0"/>
                </a:moveTo>
                <a:cubicBezTo>
                  <a:pt x="4849" y="0"/>
                  <a:pt x="0" y="4841"/>
                  <a:pt x="0" y="10800"/>
                </a:cubicBezTo>
                <a:cubicBezTo>
                  <a:pt x="0" y="16759"/>
                  <a:pt x="4849" y="21600"/>
                  <a:pt x="10817" y="21600"/>
                </a:cubicBezTo>
                <a:cubicBezTo>
                  <a:pt x="16785" y="21600"/>
                  <a:pt x="21600" y="16759"/>
                  <a:pt x="21600" y="10800"/>
                </a:cubicBezTo>
                <a:cubicBezTo>
                  <a:pt x="21600" y="4841"/>
                  <a:pt x="16785" y="0"/>
                  <a:pt x="10817" y="0"/>
                </a:cubicBezTo>
                <a:close/>
                <a:moveTo>
                  <a:pt x="17972" y="17944"/>
                </a:moveTo>
                <a:cubicBezTo>
                  <a:pt x="16039" y="19873"/>
                  <a:pt x="13496" y="20923"/>
                  <a:pt x="10817" y="20923"/>
                </a:cubicBezTo>
                <a:cubicBezTo>
                  <a:pt x="8104" y="20923"/>
                  <a:pt x="5561" y="19873"/>
                  <a:pt x="3628" y="17944"/>
                </a:cubicBezTo>
                <a:cubicBezTo>
                  <a:pt x="1729" y="16048"/>
                  <a:pt x="678" y="13508"/>
                  <a:pt x="678" y="10800"/>
                </a:cubicBezTo>
                <a:cubicBezTo>
                  <a:pt x="678" y="8092"/>
                  <a:pt x="1729" y="5552"/>
                  <a:pt x="3628" y="3656"/>
                </a:cubicBezTo>
                <a:cubicBezTo>
                  <a:pt x="5561" y="1727"/>
                  <a:pt x="8104" y="677"/>
                  <a:pt x="10817" y="677"/>
                </a:cubicBezTo>
                <a:cubicBezTo>
                  <a:pt x="13496" y="677"/>
                  <a:pt x="16039" y="1727"/>
                  <a:pt x="17972" y="3656"/>
                </a:cubicBezTo>
                <a:cubicBezTo>
                  <a:pt x="19871" y="5552"/>
                  <a:pt x="20922" y="8092"/>
                  <a:pt x="20922" y="10800"/>
                </a:cubicBezTo>
                <a:cubicBezTo>
                  <a:pt x="20922" y="13508"/>
                  <a:pt x="19871" y="16048"/>
                  <a:pt x="17972" y="17944"/>
                </a:cubicBezTo>
                <a:close/>
                <a:moveTo>
                  <a:pt x="7053" y="5688"/>
                </a:moveTo>
                <a:cubicBezTo>
                  <a:pt x="14649" y="5688"/>
                  <a:pt x="14649" y="5688"/>
                  <a:pt x="14649" y="5688"/>
                </a:cubicBezTo>
                <a:cubicBezTo>
                  <a:pt x="15395" y="5688"/>
                  <a:pt x="15971" y="6263"/>
                  <a:pt x="15971" y="6974"/>
                </a:cubicBezTo>
                <a:cubicBezTo>
                  <a:pt x="15971" y="14558"/>
                  <a:pt x="15971" y="14558"/>
                  <a:pt x="15971" y="14558"/>
                </a:cubicBezTo>
                <a:cubicBezTo>
                  <a:pt x="15971" y="15303"/>
                  <a:pt x="15395" y="15912"/>
                  <a:pt x="14649" y="15912"/>
                </a:cubicBezTo>
                <a:cubicBezTo>
                  <a:pt x="7053" y="15912"/>
                  <a:pt x="7053" y="15912"/>
                  <a:pt x="7053" y="15912"/>
                </a:cubicBezTo>
                <a:cubicBezTo>
                  <a:pt x="6341" y="15912"/>
                  <a:pt x="5731" y="15303"/>
                  <a:pt x="5731" y="14558"/>
                </a:cubicBezTo>
                <a:cubicBezTo>
                  <a:pt x="5731" y="6974"/>
                  <a:pt x="5731" y="6974"/>
                  <a:pt x="5731" y="6974"/>
                </a:cubicBezTo>
                <a:cubicBezTo>
                  <a:pt x="5731" y="6263"/>
                  <a:pt x="6341" y="5688"/>
                  <a:pt x="7053" y="5688"/>
                </a:cubicBezTo>
                <a:close/>
                <a:moveTo>
                  <a:pt x="13191" y="6839"/>
                </a:moveTo>
                <a:cubicBezTo>
                  <a:pt x="12953" y="6839"/>
                  <a:pt x="12750" y="7008"/>
                  <a:pt x="12750" y="7279"/>
                </a:cubicBezTo>
                <a:cubicBezTo>
                  <a:pt x="12750" y="8362"/>
                  <a:pt x="12750" y="8362"/>
                  <a:pt x="12750" y="8362"/>
                </a:cubicBezTo>
                <a:cubicBezTo>
                  <a:pt x="12750" y="8633"/>
                  <a:pt x="12953" y="8803"/>
                  <a:pt x="13191" y="8803"/>
                </a:cubicBezTo>
                <a:cubicBezTo>
                  <a:pt x="14343" y="8803"/>
                  <a:pt x="14343" y="8803"/>
                  <a:pt x="14343" y="8803"/>
                </a:cubicBezTo>
                <a:cubicBezTo>
                  <a:pt x="14615" y="8803"/>
                  <a:pt x="14818" y="8633"/>
                  <a:pt x="14818" y="8362"/>
                </a:cubicBezTo>
                <a:cubicBezTo>
                  <a:pt x="14818" y="7279"/>
                  <a:pt x="14818" y="7279"/>
                  <a:pt x="14818" y="7279"/>
                </a:cubicBezTo>
                <a:cubicBezTo>
                  <a:pt x="14818" y="7008"/>
                  <a:pt x="14615" y="6839"/>
                  <a:pt x="14343" y="6839"/>
                </a:cubicBezTo>
                <a:cubicBezTo>
                  <a:pt x="13191" y="6839"/>
                  <a:pt x="13191" y="6839"/>
                  <a:pt x="13191" y="6839"/>
                </a:cubicBezTo>
                <a:close/>
                <a:moveTo>
                  <a:pt x="14818" y="9987"/>
                </a:moveTo>
                <a:cubicBezTo>
                  <a:pt x="13937" y="9987"/>
                  <a:pt x="13937" y="9987"/>
                  <a:pt x="13937" y="9987"/>
                </a:cubicBezTo>
                <a:cubicBezTo>
                  <a:pt x="14004" y="10258"/>
                  <a:pt x="14038" y="10563"/>
                  <a:pt x="14038" y="10868"/>
                </a:cubicBezTo>
                <a:cubicBezTo>
                  <a:pt x="14038" y="12561"/>
                  <a:pt x="12614" y="13949"/>
                  <a:pt x="10885" y="13949"/>
                </a:cubicBezTo>
                <a:cubicBezTo>
                  <a:pt x="9122" y="13949"/>
                  <a:pt x="7697" y="12561"/>
                  <a:pt x="7697" y="10868"/>
                </a:cubicBezTo>
                <a:cubicBezTo>
                  <a:pt x="7697" y="10563"/>
                  <a:pt x="7731" y="10258"/>
                  <a:pt x="7833" y="9987"/>
                </a:cubicBezTo>
                <a:cubicBezTo>
                  <a:pt x="6884" y="9987"/>
                  <a:pt x="6884" y="9987"/>
                  <a:pt x="6884" y="9987"/>
                </a:cubicBezTo>
                <a:cubicBezTo>
                  <a:pt x="6884" y="14321"/>
                  <a:pt x="6884" y="14321"/>
                  <a:pt x="6884" y="14321"/>
                </a:cubicBezTo>
                <a:cubicBezTo>
                  <a:pt x="6884" y="14524"/>
                  <a:pt x="7087" y="14727"/>
                  <a:pt x="7290" y="14727"/>
                </a:cubicBezTo>
                <a:cubicBezTo>
                  <a:pt x="14411" y="14727"/>
                  <a:pt x="14411" y="14727"/>
                  <a:pt x="14411" y="14727"/>
                </a:cubicBezTo>
                <a:cubicBezTo>
                  <a:pt x="14649" y="14727"/>
                  <a:pt x="14818" y="14524"/>
                  <a:pt x="14818" y="14321"/>
                </a:cubicBezTo>
                <a:cubicBezTo>
                  <a:pt x="14818" y="9987"/>
                  <a:pt x="14818" y="9987"/>
                  <a:pt x="14818" y="9987"/>
                </a:cubicBezTo>
                <a:close/>
                <a:moveTo>
                  <a:pt x="10885" y="8769"/>
                </a:moveTo>
                <a:cubicBezTo>
                  <a:pt x="9732" y="8769"/>
                  <a:pt x="8816" y="9649"/>
                  <a:pt x="8816" y="10766"/>
                </a:cubicBezTo>
                <a:cubicBezTo>
                  <a:pt x="8816" y="11850"/>
                  <a:pt x="9732" y="12730"/>
                  <a:pt x="10885" y="12730"/>
                </a:cubicBezTo>
                <a:cubicBezTo>
                  <a:pt x="12004" y="12730"/>
                  <a:pt x="12919" y="11850"/>
                  <a:pt x="12919" y="10766"/>
                </a:cubicBezTo>
                <a:cubicBezTo>
                  <a:pt x="12919" y="9649"/>
                  <a:pt x="12004" y="8769"/>
                  <a:pt x="10885" y="8769"/>
                </a:cubicBezTo>
                <a:close/>
              </a:path>
            </a:pathLst>
          </a:custGeom>
          <a:solidFill>
            <a:srgbClr val="FFFFFF"/>
          </a:solidFill>
          <a:ln w="12700">
            <a:miter lim="400000"/>
          </a:ln>
        </p:spPr>
        <p:txBody>
          <a:bodyPr lIns="0" tIns="0" rIns="0" bIns="0"/>
          <a:lstStyle/>
          <a:p>
            <a:pPr>
              <a:defRPr sz="800">
                <a:latin typeface="Calibri"/>
                <a:ea typeface="Calibri"/>
                <a:cs typeface="Calibri"/>
                <a:sym typeface="Calibri"/>
              </a:defRPr>
            </a:pPr>
            <a:endParaRPr dirty="0"/>
          </a:p>
        </p:txBody>
      </p:sp>
      <p:sp>
        <p:nvSpPr>
          <p:cNvPr id="868" name="Shape 2684"/>
          <p:cNvSpPr/>
          <p:nvPr/>
        </p:nvSpPr>
        <p:spPr>
          <a:xfrm>
            <a:off x="13870427" y="8996995"/>
            <a:ext cx="716915" cy="713273"/>
          </a:xfrm>
          <a:custGeom>
            <a:avLst/>
            <a:gdLst/>
            <a:ahLst/>
            <a:cxnLst>
              <a:cxn ang="0">
                <a:pos x="wd2" y="hd2"/>
              </a:cxn>
              <a:cxn ang="5400000">
                <a:pos x="wd2" y="hd2"/>
              </a:cxn>
              <a:cxn ang="10800000">
                <a:pos x="wd2" y="hd2"/>
              </a:cxn>
              <a:cxn ang="16200000">
                <a:pos x="wd2" y="hd2"/>
              </a:cxn>
            </a:cxnLst>
            <a:rect l="0" t="0" r="r" b="b"/>
            <a:pathLst>
              <a:path w="21600" h="21600" extrusionOk="0">
                <a:moveTo>
                  <a:pt x="14004" y="15946"/>
                </a:moveTo>
                <a:cubicBezTo>
                  <a:pt x="14004" y="12188"/>
                  <a:pt x="14004" y="12188"/>
                  <a:pt x="14004" y="12188"/>
                </a:cubicBezTo>
                <a:cubicBezTo>
                  <a:pt x="14004" y="11274"/>
                  <a:pt x="13665" y="10665"/>
                  <a:pt x="12851" y="10665"/>
                </a:cubicBezTo>
                <a:cubicBezTo>
                  <a:pt x="12241" y="10665"/>
                  <a:pt x="11868" y="11071"/>
                  <a:pt x="11699" y="11477"/>
                </a:cubicBezTo>
                <a:cubicBezTo>
                  <a:pt x="11631" y="11646"/>
                  <a:pt x="11631" y="11850"/>
                  <a:pt x="11631" y="12019"/>
                </a:cubicBezTo>
                <a:cubicBezTo>
                  <a:pt x="11631" y="15946"/>
                  <a:pt x="11631" y="15946"/>
                  <a:pt x="11631" y="15946"/>
                </a:cubicBezTo>
                <a:cubicBezTo>
                  <a:pt x="9393" y="15946"/>
                  <a:pt x="9393" y="15946"/>
                  <a:pt x="9393" y="15946"/>
                </a:cubicBezTo>
                <a:cubicBezTo>
                  <a:pt x="9393" y="9073"/>
                  <a:pt x="9393" y="9073"/>
                  <a:pt x="9393" y="9073"/>
                </a:cubicBezTo>
                <a:cubicBezTo>
                  <a:pt x="11631" y="9073"/>
                  <a:pt x="11631" y="9073"/>
                  <a:pt x="11631" y="9073"/>
                </a:cubicBezTo>
                <a:cubicBezTo>
                  <a:pt x="11631" y="10021"/>
                  <a:pt x="11631" y="10021"/>
                  <a:pt x="11631" y="10021"/>
                </a:cubicBezTo>
                <a:cubicBezTo>
                  <a:pt x="11936" y="9581"/>
                  <a:pt x="12478" y="8904"/>
                  <a:pt x="13631" y="8904"/>
                </a:cubicBezTo>
                <a:cubicBezTo>
                  <a:pt x="15089" y="8904"/>
                  <a:pt x="16242" y="9852"/>
                  <a:pt x="16242" y="11951"/>
                </a:cubicBezTo>
                <a:cubicBezTo>
                  <a:pt x="16242" y="15946"/>
                  <a:pt x="16242" y="15946"/>
                  <a:pt x="16242" y="15946"/>
                </a:cubicBezTo>
                <a:lnTo>
                  <a:pt x="14004" y="15946"/>
                </a:lnTo>
                <a:close/>
                <a:moveTo>
                  <a:pt x="7053" y="5620"/>
                </a:moveTo>
                <a:cubicBezTo>
                  <a:pt x="6341" y="5620"/>
                  <a:pt x="5866" y="6128"/>
                  <a:pt x="5866" y="6805"/>
                </a:cubicBezTo>
                <a:cubicBezTo>
                  <a:pt x="5866" y="7482"/>
                  <a:pt x="6307" y="7990"/>
                  <a:pt x="7019" y="7990"/>
                </a:cubicBezTo>
                <a:cubicBezTo>
                  <a:pt x="7053" y="7990"/>
                  <a:pt x="7053" y="7990"/>
                  <a:pt x="7053" y="7990"/>
                </a:cubicBezTo>
                <a:cubicBezTo>
                  <a:pt x="7799" y="7990"/>
                  <a:pt x="8240" y="7482"/>
                  <a:pt x="8240" y="6805"/>
                </a:cubicBezTo>
                <a:cubicBezTo>
                  <a:pt x="8240" y="6128"/>
                  <a:pt x="7799" y="5620"/>
                  <a:pt x="7053" y="5620"/>
                </a:cubicBezTo>
                <a:close/>
                <a:moveTo>
                  <a:pt x="5866" y="15946"/>
                </a:moveTo>
                <a:cubicBezTo>
                  <a:pt x="8104" y="15946"/>
                  <a:pt x="8104" y="15946"/>
                  <a:pt x="8104" y="15946"/>
                </a:cubicBezTo>
                <a:cubicBezTo>
                  <a:pt x="8104" y="9073"/>
                  <a:pt x="8104" y="9073"/>
                  <a:pt x="8104" y="9073"/>
                </a:cubicBezTo>
                <a:cubicBezTo>
                  <a:pt x="5866" y="9073"/>
                  <a:pt x="5866" y="9073"/>
                  <a:pt x="5866" y="9073"/>
                </a:cubicBezTo>
                <a:lnTo>
                  <a:pt x="5866" y="15946"/>
                </a:lnTo>
                <a:close/>
                <a:moveTo>
                  <a:pt x="21600" y="10800"/>
                </a:moveTo>
                <a:cubicBezTo>
                  <a:pt x="21600" y="16759"/>
                  <a:pt x="16785" y="21600"/>
                  <a:pt x="10817" y="21600"/>
                </a:cubicBezTo>
                <a:cubicBezTo>
                  <a:pt x="4849" y="21600"/>
                  <a:pt x="0" y="16759"/>
                  <a:pt x="0" y="10800"/>
                </a:cubicBezTo>
                <a:cubicBezTo>
                  <a:pt x="0" y="4841"/>
                  <a:pt x="4849" y="0"/>
                  <a:pt x="10817" y="0"/>
                </a:cubicBezTo>
                <a:cubicBezTo>
                  <a:pt x="16785" y="0"/>
                  <a:pt x="21600" y="4841"/>
                  <a:pt x="21600" y="10800"/>
                </a:cubicBezTo>
                <a:close/>
                <a:moveTo>
                  <a:pt x="20922" y="10800"/>
                </a:moveTo>
                <a:cubicBezTo>
                  <a:pt x="20922" y="8092"/>
                  <a:pt x="19871" y="5552"/>
                  <a:pt x="17972" y="3656"/>
                </a:cubicBezTo>
                <a:cubicBezTo>
                  <a:pt x="16039" y="1727"/>
                  <a:pt x="13496" y="677"/>
                  <a:pt x="10817" y="677"/>
                </a:cubicBezTo>
                <a:cubicBezTo>
                  <a:pt x="8104" y="677"/>
                  <a:pt x="5561" y="1727"/>
                  <a:pt x="3628" y="3656"/>
                </a:cubicBezTo>
                <a:cubicBezTo>
                  <a:pt x="1729" y="5552"/>
                  <a:pt x="678" y="8092"/>
                  <a:pt x="678" y="10800"/>
                </a:cubicBezTo>
                <a:cubicBezTo>
                  <a:pt x="678" y="13508"/>
                  <a:pt x="1729" y="16048"/>
                  <a:pt x="3628" y="17944"/>
                </a:cubicBezTo>
                <a:cubicBezTo>
                  <a:pt x="5561" y="19873"/>
                  <a:pt x="8104" y="20923"/>
                  <a:pt x="10817" y="20923"/>
                </a:cubicBezTo>
                <a:cubicBezTo>
                  <a:pt x="13496" y="20923"/>
                  <a:pt x="16039" y="19873"/>
                  <a:pt x="17972" y="17944"/>
                </a:cubicBezTo>
                <a:cubicBezTo>
                  <a:pt x="19871" y="16048"/>
                  <a:pt x="20922" y="13508"/>
                  <a:pt x="20922" y="10800"/>
                </a:cubicBezTo>
                <a:close/>
              </a:path>
            </a:pathLst>
          </a:custGeom>
          <a:solidFill>
            <a:srgbClr val="FFFFFF"/>
          </a:solidFill>
          <a:ln w="12700">
            <a:miter lim="400000"/>
          </a:ln>
        </p:spPr>
        <p:txBody>
          <a:bodyPr lIns="0" tIns="0" rIns="0" bIns="0"/>
          <a:lstStyle/>
          <a:p>
            <a:pPr>
              <a:defRPr sz="800">
                <a:latin typeface="Calibri"/>
                <a:ea typeface="Calibri"/>
                <a:cs typeface="Calibri"/>
                <a:sym typeface="Calibri"/>
              </a:defRPr>
            </a:pPr>
            <a:endParaRPr dirty="0"/>
          </a:p>
        </p:txBody>
      </p:sp>
      <p:grpSp>
        <p:nvGrpSpPr>
          <p:cNvPr id="871" name="Shape 2685"/>
          <p:cNvGrpSpPr/>
          <p:nvPr/>
        </p:nvGrpSpPr>
        <p:grpSpPr>
          <a:xfrm>
            <a:off x="10902599" y="7551756"/>
            <a:ext cx="2587347" cy="721051"/>
            <a:chOff x="0" y="0"/>
            <a:chExt cx="2587345" cy="721050"/>
          </a:xfrm>
        </p:grpSpPr>
        <p:sp>
          <p:nvSpPr>
            <p:cNvPr id="869" name="Shape"/>
            <p:cNvSpPr/>
            <p:nvPr/>
          </p:nvSpPr>
          <p:spPr>
            <a:xfrm>
              <a:off x="0" y="-1"/>
              <a:ext cx="2587346" cy="721052"/>
            </a:xfrm>
            <a:custGeom>
              <a:avLst/>
              <a:gdLst/>
              <a:ahLst/>
              <a:cxnLst>
                <a:cxn ang="0">
                  <a:pos x="wd2" y="hd2"/>
                </a:cxn>
                <a:cxn ang="5400000">
                  <a:pos x="wd2" y="hd2"/>
                </a:cxn>
                <a:cxn ang="10800000">
                  <a:pos x="wd2" y="hd2"/>
                </a:cxn>
                <a:cxn ang="16200000">
                  <a:pos x="wd2" y="hd2"/>
                </a:cxn>
              </a:cxnLst>
              <a:rect l="0" t="0" r="r" b="b"/>
              <a:pathLst>
                <a:path w="21600" h="21600" extrusionOk="0">
                  <a:moveTo>
                    <a:pt x="3034" y="0"/>
                  </a:moveTo>
                  <a:lnTo>
                    <a:pt x="3075" y="14"/>
                  </a:lnTo>
                  <a:lnTo>
                    <a:pt x="3075" y="0"/>
                  </a:lnTo>
                  <a:lnTo>
                    <a:pt x="18448" y="0"/>
                  </a:lnTo>
                  <a:lnTo>
                    <a:pt x="18448" y="42"/>
                  </a:lnTo>
                  <a:lnTo>
                    <a:pt x="18565" y="0"/>
                  </a:lnTo>
                  <a:cubicBezTo>
                    <a:pt x="20241" y="0"/>
                    <a:pt x="21600" y="4835"/>
                    <a:pt x="21600" y="10800"/>
                  </a:cubicBezTo>
                  <a:cubicBezTo>
                    <a:pt x="21600" y="16765"/>
                    <a:pt x="20241" y="21600"/>
                    <a:pt x="18565" y="21600"/>
                  </a:cubicBezTo>
                  <a:lnTo>
                    <a:pt x="18448" y="21558"/>
                  </a:lnTo>
                  <a:lnTo>
                    <a:pt x="18448" y="21600"/>
                  </a:lnTo>
                  <a:lnTo>
                    <a:pt x="3075" y="21600"/>
                  </a:lnTo>
                  <a:lnTo>
                    <a:pt x="3075" y="21586"/>
                  </a:lnTo>
                  <a:lnTo>
                    <a:pt x="3034" y="21600"/>
                  </a:lnTo>
                  <a:cubicBezTo>
                    <a:pt x="1358" y="21600"/>
                    <a:pt x="0" y="16765"/>
                    <a:pt x="0" y="10800"/>
                  </a:cubicBezTo>
                  <a:cubicBezTo>
                    <a:pt x="0" y="4835"/>
                    <a:pt x="1358" y="0"/>
                    <a:pt x="3034"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000000"/>
                  </a:solidFill>
                </a:defRPr>
              </a:pPr>
              <a:endParaRPr dirty="0"/>
            </a:p>
          </p:txBody>
        </p:sp>
        <p:sp>
          <p:nvSpPr>
            <p:cNvPr id="870" name="Feedback"/>
            <p:cNvSpPr txBox="1"/>
            <p:nvPr/>
          </p:nvSpPr>
          <p:spPr>
            <a:xfrm>
              <a:off x="0" y="129427"/>
              <a:ext cx="2587346" cy="462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9" tIns="91399" rIns="91399" bIns="91399" numCol="1" anchor="ctr">
              <a:spAutoFit/>
            </a:bodyPr>
            <a:lstStyle>
              <a:lvl1pPr algn="ctr">
                <a:defRPr sz="1800">
                  <a:latin typeface="Century Gothic"/>
                  <a:ea typeface="Century Gothic"/>
                  <a:cs typeface="Century Gothic"/>
                  <a:sym typeface="Century Gothic"/>
                </a:defRPr>
              </a:lvl1pPr>
            </a:lstStyle>
            <a:p>
              <a:r>
                <a:rPr lang="en-US" dirty="0"/>
                <a:t>Email</a:t>
              </a:r>
              <a:endParaRPr dirty="0"/>
            </a:p>
          </p:txBody>
        </p:sp>
      </p:grpSp>
      <p:pic>
        <p:nvPicPr>
          <p:cNvPr id="872" name="ALTA Logo - Vertical - White.png" descr="ALTA Logo - Vertical - White.png"/>
          <p:cNvPicPr>
            <a:picLocks noChangeAspect="1"/>
          </p:cNvPicPr>
          <p:nvPr/>
        </p:nvPicPr>
        <p:blipFill>
          <a:blip r:embed="rId2"/>
          <a:stretch>
            <a:fillRect/>
          </a:stretch>
        </p:blipFill>
        <p:spPr>
          <a:xfrm>
            <a:off x="11393484" y="10452241"/>
            <a:ext cx="1622666" cy="23204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863"/>
                                        </p:tgtEl>
                                        <p:attrNameLst>
                                          <p:attrName>style.visibility</p:attrName>
                                        </p:attrNameLst>
                                      </p:cBhvr>
                                      <p:to>
                                        <p:strVal val="visible"/>
                                      </p:to>
                                    </p:set>
                                    <p:animEffect transition="in" filter="dissolve">
                                      <p:cBhvr>
                                        <p:cTn id="7" dur="500"/>
                                        <p:tgtEl>
                                          <p:spTgt spid="863"/>
                                        </p:tgtEl>
                                      </p:cBhvr>
                                    </p:animEffect>
                                  </p:childTnLst>
                                </p:cTn>
                              </p:par>
                            </p:childTnLst>
                          </p:cTn>
                        </p:par>
                        <p:par>
                          <p:cTn id="8" fill="hold">
                            <p:stCondLst>
                              <p:cond delay="500"/>
                            </p:stCondLst>
                            <p:childTnLst>
                              <p:par>
                                <p:cTn id="9" presetID="2" presetClass="entr" presetSubtype="4" fill="hold" grpId="2" nodeType="afterEffect">
                                  <p:stCondLst>
                                    <p:cond delay="0"/>
                                  </p:stCondLst>
                                  <p:iterate>
                                    <p:tmAbs val="0"/>
                                  </p:iterate>
                                  <p:childTnLst>
                                    <p:set>
                                      <p:cBhvr>
                                        <p:cTn id="10" fill="hold"/>
                                        <p:tgtEl>
                                          <p:spTgt spid="871"/>
                                        </p:tgtEl>
                                        <p:attrNameLst>
                                          <p:attrName>style.visibility</p:attrName>
                                        </p:attrNameLst>
                                      </p:cBhvr>
                                      <p:to>
                                        <p:strVal val="visible"/>
                                      </p:to>
                                    </p:set>
                                    <p:anim calcmode="lin" valueType="num">
                                      <p:cBhvr>
                                        <p:cTn id="11" dur="300" fill="hold"/>
                                        <p:tgtEl>
                                          <p:spTgt spid="871"/>
                                        </p:tgtEl>
                                        <p:attrNameLst>
                                          <p:attrName>ppt_x</p:attrName>
                                        </p:attrNameLst>
                                      </p:cBhvr>
                                      <p:tavLst>
                                        <p:tav tm="0">
                                          <p:val>
                                            <p:strVal val="#ppt_x"/>
                                          </p:val>
                                        </p:tav>
                                        <p:tav tm="100000">
                                          <p:val>
                                            <p:strVal val="#ppt_x"/>
                                          </p:val>
                                        </p:tav>
                                      </p:tavLst>
                                    </p:anim>
                                    <p:anim calcmode="lin" valueType="num">
                                      <p:cBhvr>
                                        <p:cTn id="12" dur="300" fill="hold"/>
                                        <p:tgtEl>
                                          <p:spTgt spid="871"/>
                                        </p:tgtEl>
                                        <p:attrNameLst>
                                          <p:attrName>ppt_y</p:attrName>
                                        </p:attrNameLst>
                                      </p:cBhvr>
                                      <p:tavLst>
                                        <p:tav tm="0">
                                          <p:val>
                                            <p:strVal val="1+#ppt_h/2"/>
                                          </p:val>
                                        </p:tav>
                                        <p:tav tm="100000">
                                          <p:val>
                                            <p:strVal val="#ppt_y"/>
                                          </p:val>
                                        </p:tav>
                                      </p:tavLst>
                                    </p:anim>
                                  </p:childTnLst>
                                </p:cTn>
                              </p:par>
                            </p:childTnLst>
                          </p:cTn>
                        </p:par>
                        <p:par>
                          <p:cTn id="13" fill="hold">
                            <p:stCondLst>
                              <p:cond delay="800"/>
                            </p:stCondLst>
                            <p:childTnLst>
                              <p:par>
                                <p:cTn id="14" presetID="2" presetClass="entr" presetSubtype="4" fill="hold" grpId="3" nodeType="afterEffect">
                                  <p:stCondLst>
                                    <p:cond delay="0"/>
                                  </p:stCondLst>
                                  <p:iterate>
                                    <p:tmAbs val="0"/>
                                  </p:iterate>
                                  <p:childTnLst>
                                    <p:set>
                                      <p:cBhvr>
                                        <p:cTn id="15" fill="hold"/>
                                        <p:tgtEl>
                                          <p:spTgt spid="864"/>
                                        </p:tgtEl>
                                        <p:attrNameLst>
                                          <p:attrName>style.visibility</p:attrName>
                                        </p:attrNameLst>
                                      </p:cBhvr>
                                      <p:to>
                                        <p:strVal val="visible"/>
                                      </p:to>
                                    </p:set>
                                    <p:anim calcmode="lin" valueType="num">
                                      <p:cBhvr>
                                        <p:cTn id="16" dur="300" fill="hold"/>
                                        <p:tgtEl>
                                          <p:spTgt spid="864"/>
                                        </p:tgtEl>
                                        <p:attrNameLst>
                                          <p:attrName>ppt_x</p:attrName>
                                        </p:attrNameLst>
                                      </p:cBhvr>
                                      <p:tavLst>
                                        <p:tav tm="0">
                                          <p:val>
                                            <p:strVal val="#ppt_x"/>
                                          </p:val>
                                        </p:tav>
                                        <p:tav tm="100000">
                                          <p:val>
                                            <p:strVal val="#ppt_x"/>
                                          </p:val>
                                        </p:tav>
                                      </p:tavLst>
                                    </p:anim>
                                    <p:anim calcmode="lin" valueType="num">
                                      <p:cBhvr>
                                        <p:cTn id="17" dur="300" fill="hold"/>
                                        <p:tgtEl>
                                          <p:spTgt spid="864"/>
                                        </p:tgtEl>
                                        <p:attrNameLst>
                                          <p:attrName>ppt_y</p:attrName>
                                        </p:attrNameLst>
                                      </p:cBhvr>
                                      <p:tavLst>
                                        <p:tav tm="0">
                                          <p:val>
                                            <p:strVal val="1+#ppt_h/2"/>
                                          </p:val>
                                        </p:tav>
                                        <p:tav tm="100000">
                                          <p:val>
                                            <p:strVal val="#ppt_y"/>
                                          </p:val>
                                        </p:tav>
                                      </p:tavLst>
                                    </p:anim>
                                  </p:childTnLst>
                                </p:cTn>
                              </p:par>
                            </p:childTnLst>
                          </p:cTn>
                        </p:par>
                        <p:par>
                          <p:cTn id="18" fill="hold">
                            <p:stCondLst>
                              <p:cond delay="1100"/>
                            </p:stCondLst>
                            <p:childTnLst>
                              <p:par>
                                <p:cTn id="19" presetID="2" presetClass="entr" presetSubtype="4" fill="hold" grpId="5" nodeType="afterEffect">
                                  <p:stCondLst>
                                    <p:cond delay="0"/>
                                  </p:stCondLst>
                                  <p:iterate>
                                    <p:tmAbs val="0"/>
                                  </p:iterate>
                                  <p:childTnLst>
                                    <p:set>
                                      <p:cBhvr>
                                        <p:cTn id="20" fill="hold"/>
                                        <p:tgtEl>
                                          <p:spTgt spid="865"/>
                                        </p:tgtEl>
                                        <p:attrNameLst>
                                          <p:attrName>style.visibility</p:attrName>
                                        </p:attrNameLst>
                                      </p:cBhvr>
                                      <p:to>
                                        <p:strVal val="visible"/>
                                      </p:to>
                                    </p:set>
                                    <p:anim calcmode="lin" valueType="num">
                                      <p:cBhvr>
                                        <p:cTn id="21" dur="300" fill="hold"/>
                                        <p:tgtEl>
                                          <p:spTgt spid="865"/>
                                        </p:tgtEl>
                                        <p:attrNameLst>
                                          <p:attrName>ppt_x</p:attrName>
                                        </p:attrNameLst>
                                      </p:cBhvr>
                                      <p:tavLst>
                                        <p:tav tm="0">
                                          <p:val>
                                            <p:strVal val="#ppt_x"/>
                                          </p:val>
                                        </p:tav>
                                        <p:tav tm="100000">
                                          <p:val>
                                            <p:strVal val="#ppt_x"/>
                                          </p:val>
                                        </p:tav>
                                      </p:tavLst>
                                    </p:anim>
                                    <p:anim calcmode="lin" valueType="num">
                                      <p:cBhvr>
                                        <p:cTn id="22" dur="300" fill="hold"/>
                                        <p:tgtEl>
                                          <p:spTgt spid="865"/>
                                        </p:tgtEl>
                                        <p:attrNameLst>
                                          <p:attrName>ppt_y</p:attrName>
                                        </p:attrNameLst>
                                      </p:cBhvr>
                                      <p:tavLst>
                                        <p:tav tm="0">
                                          <p:val>
                                            <p:strVal val="1+#ppt_h/2"/>
                                          </p:val>
                                        </p:tav>
                                        <p:tav tm="100000">
                                          <p:val>
                                            <p:strVal val="#ppt_y"/>
                                          </p:val>
                                        </p:tav>
                                      </p:tavLst>
                                    </p:anim>
                                  </p:childTnLst>
                                </p:cTn>
                              </p:par>
                            </p:childTnLst>
                          </p:cTn>
                        </p:par>
                        <p:par>
                          <p:cTn id="23" fill="hold">
                            <p:stCondLst>
                              <p:cond delay="1400"/>
                            </p:stCondLst>
                            <p:childTnLst>
                              <p:par>
                                <p:cTn id="24" presetID="2" presetClass="entr" presetSubtype="4" fill="hold" grpId="6" nodeType="afterEffect">
                                  <p:stCondLst>
                                    <p:cond delay="0"/>
                                  </p:stCondLst>
                                  <p:iterate>
                                    <p:tmAbs val="0"/>
                                  </p:iterate>
                                  <p:childTnLst>
                                    <p:set>
                                      <p:cBhvr>
                                        <p:cTn id="25" fill="hold"/>
                                        <p:tgtEl>
                                          <p:spTgt spid="866"/>
                                        </p:tgtEl>
                                        <p:attrNameLst>
                                          <p:attrName>style.visibility</p:attrName>
                                        </p:attrNameLst>
                                      </p:cBhvr>
                                      <p:to>
                                        <p:strVal val="visible"/>
                                      </p:to>
                                    </p:set>
                                    <p:anim calcmode="lin" valueType="num">
                                      <p:cBhvr>
                                        <p:cTn id="26" dur="300" fill="hold"/>
                                        <p:tgtEl>
                                          <p:spTgt spid="866"/>
                                        </p:tgtEl>
                                        <p:attrNameLst>
                                          <p:attrName>ppt_x</p:attrName>
                                        </p:attrNameLst>
                                      </p:cBhvr>
                                      <p:tavLst>
                                        <p:tav tm="0">
                                          <p:val>
                                            <p:strVal val="#ppt_x"/>
                                          </p:val>
                                        </p:tav>
                                        <p:tav tm="100000">
                                          <p:val>
                                            <p:strVal val="#ppt_x"/>
                                          </p:val>
                                        </p:tav>
                                      </p:tavLst>
                                    </p:anim>
                                    <p:anim calcmode="lin" valueType="num">
                                      <p:cBhvr>
                                        <p:cTn id="27" dur="300" fill="hold"/>
                                        <p:tgtEl>
                                          <p:spTgt spid="866"/>
                                        </p:tgtEl>
                                        <p:attrNameLst>
                                          <p:attrName>ppt_y</p:attrName>
                                        </p:attrNameLst>
                                      </p:cBhvr>
                                      <p:tavLst>
                                        <p:tav tm="0">
                                          <p:val>
                                            <p:strVal val="1+#ppt_h/2"/>
                                          </p:val>
                                        </p:tav>
                                        <p:tav tm="100000">
                                          <p:val>
                                            <p:strVal val="#ppt_y"/>
                                          </p:val>
                                        </p:tav>
                                      </p:tavLst>
                                    </p:anim>
                                  </p:childTnLst>
                                </p:cTn>
                              </p:par>
                            </p:childTnLst>
                          </p:cTn>
                        </p:par>
                        <p:par>
                          <p:cTn id="28" fill="hold">
                            <p:stCondLst>
                              <p:cond delay="1700"/>
                            </p:stCondLst>
                            <p:childTnLst>
                              <p:par>
                                <p:cTn id="29" presetID="2" presetClass="entr" presetSubtype="4" fill="hold" grpId="7" nodeType="afterEffect">
                                  <p:stCondLst>
                                    <p:cond delay="0"/>
                                  </p:stCondLst>
                                  <p:iterate>
                                    <p:tmAbs val="0"/>
                                  </p:iterate>
                                  <p:childTnLst>
                                    <p:set>
                                      <p:cBhvr>
                                        <p:cTn id="30" fill="hold"/>
                                        <p:tgtEl>
                                          <p:spTgt spid="868"/>
                                        </p:tgtEl>
                                        <p:attrNameLst>
                                          <p:attrName>style.visibility</p:attrName>
                                        </p:attrNameLst>
                                      </p:cBhvr>
                                      <p:to>
                                        <p:strVal val="visible"/>
                                      </p:to>
                                    </p:set>
                                    <p:anim calcmode="lin" valueType="num">
                                      <p:cBhvr>
                                        <p:cTn id="31" dur="300" fill="hold"/>
                                        <p:tgtEl>
                                          <p:spTgt spid="868"/>
                                        </p:tgtEl>
                                        <p:attrNameLst>
                                          <p:attrName>ppt_x</p:attrName>
                                        </p:attrNameLst>
                                      </p:cBhvr>
                                      <p:tavLst>
                                        <p:tav tm="0">
                                          <p:val>
                                            <p:strVal val="#ppt_x"/>
                                          </p:val>
                                        </p:tav>
                                        <p:tav tm="100000">
                                          <p:val>
                                            <p:strVal val="#ppt_x"/>
                                          </p:val>
                                        </p:tav>
                                      </p:tavLst>
                                    </p:anim>
                                    <p:anim calcmode="lin" valueType="num">
                                      <p:cBhvr>
                                        <p:cTn id="32" dur="300" fill="hold"/>
                                        <p:tgtEl>
                                          <p:spTgt spid="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 grpId="1" animBg="1" advAuto="0"/>
      <p:bldP spid="864" grpId="3" animBg="1" advAuto="0"/>
      <p:bldP spid="865" grpId="5" animBg="1" advAuto="0"/>
      <p:bldP spid="866" grpId="6" animBg="1" advAuto="0"/>
      <p:bldP spid="868" grpId="7" animBg="1" advAuto="0"/>
      <p:bldP spid="871"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357"/>
          <p:cNvSpPr/>
          <p:nvPr/>
        </p:nvSpPr>
        <p:spPr>
          <a:xfrm>
            <a:off x="-85034" y="-1"/>
            <a:ext cx="24554068" cy="13716001"/>
          </a:xfrm>
          <a:prstGeom prst="rect">
            <a:avLst/>
          </a:prstGeom>
          <a:gradFill>
            <a:gsLst>
              <a:gs pos="0">
                <a:srgbClr val="000000"/>
              </a:gs>
              <a:gs pos="100000">
                <a:srgbClr val="535353"/>
              </a:gs>
            </a:gsLst>
            <a:lin ang="3265107"/>
          </a:gradFill>
          <a:ln w="25400">
            <a:solidFill>
              <a:srgbClr val="000000"/>
            </a:solidFill>
            <a:miter lim="400000"/>
          </a:ln>
          <a:effectLst>
            <a:outerShdw blurRad="76200" dist="38100" dir="5400000" rotWithShape="0">
              <a:srgbClr val="000000">
                <a:alpha val="35000"/>
              </a:srgbClr>
            </a:outerShdw>
          </a:effectLst>
        </p:spPr>
        <p:txBody>
          <a:bodyPr lIns="0" tIns="0" rIns="0" bIns="0" anchor="ctr"/>
          <a:lstStyle/>
          <a:p>
            <a:pPr>
              <a:defRPr>
                <a:solidFill>
                  <a:srgbClr val="FFFFFF"/>
                </a:solidFill>
              </a:defRPr>
            </a:pPr>
            <a:endParaRPr dirty="0"/>
          </a:p>
        </p:txBody>
      </p:sp>
      <p:sp>
        <p:nvSpPr>
          <p:cNvPr id="661" name="Shape 367"/>
          <p:cNvSpPr/>
          <p:nvPr/>
        </p:nvSpPr>
        <p:spPr>
          <a:xfrm>
            <a:off x="12203059" y="0"/>
            <a:ext cx="12192001" cy="13716000"/>
          </a:xfrm>
          <a:prstGeom prst="rect">
            <a:avLst/>
          </a:prstGeom>
          <a:solidFill>
            <a:srgbClr val="00A6B4"/>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62" name="Shape 374"/>
          <p:cNvSpPr txBox="1"/>
          <p:nvPr/>
        </p:nvSpPr>
        <p:spPr>
          <a:xfrm>
            <a:off x="810320" y="1044450"/>
            <a:ext cx="8438006" cy="551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defRPr sz="11400" b="1">
                <a:solidFill>
                  <a:srgbClr val="FFFFFF"/>
                </a:solidFill>
                <a:latin typeface="Century Gothic"/>
                <a:ea typeface="Century Gothic"/>
                <a:cs typeface="Century Gothic"/>
                <a:sym typeface="Century Gothic"/>
              </a:defRPr>
            </a:lvl1pPr>
          </a:lstStyle>
          <a:p>
            <a:r>
              <a:rPr dirty="0"/>
              <a:t>Digital Reputation 101</a:t>
            </a:r>
          </a:p>
        </p:txBody>
      </p:sp>
      <p:pic>
        <p:nvPicPr>
          <p:cNvPr id="664" name="2.png" descr="2.png"/>
          <p:cNvPicPr>
            <a:picLocks noChangeAspect="1"/>
          </p:cNvPicPr>
          <p:nvPr/>
        </p:nvPicPr>
        <p:blipFill>
          <a:blip r:embed="rId2"/>
          <a:stretch>
            <a:fillRect/>
          </a:stretch>
        </p:blipFill>
        <p:spPr>
          <a:xfrm>
            <a:off x="85034" y="142102"/>
            <a:ext cx="24384000" cy="13694096"/>
          </a:xfrm>
          <a:prstGeom prst="rect">
            <a:avLst/>
          </a:prstGeom>
          <a:ln w="12700">
            <a:miter lim="400000"/>
          </a:ln>
        </p:spPr>
      </p:pic>
      <p:sp>
        <p:nvSpPr>
          <p:cNvPr id="663" name="Shape 375"/>
          <p:cNvSpPr txBox="1"/>
          <p:nvPr/>
        </p:nvSpPr>
        <p:spPr>
          <a:xfrm>
            <a:off x="752636" y="6989150"/>
            <a:ext cx="8553375" cy="39867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lvl1pPr>
          </a:lstStyle>
          <a:p>
            <a:r>
              <a:rPr dirty="0"/>
              <a:t>The search for reputable businesses has now gone digital. And since more and more customers are beginning their search online, it’s more vital than ever that businesses are monitoring their digital reputation.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661"/>
                                        </p:tgtEl>
                                        <p:attrNameLst>
                                          <p:attrName>style.visibility</p:attrName>
                                        </p:attrNameLst>
                                      </p:cBhvr>
                                      <p:to>
                                        <p:strVal val="visible"/>
                                      </p:to>
                                    </p:set>
                                    <p:anim calcmode="lin" valueType="num">
                                      <p:cBhvr>
                                        <p:cTn id="7" dur="500" fill="hold"/>
                                        <p:tgtEl>
                                          <p:spTgt spid="661"/>
                                        </p:tgtEl>
                                        <p:attrNameLst>
                                          <p:attrName>ppt_x</p:attrName>
                                        </p:attrNameLst>
                                      </p:cBhvr>
                                      <p:tavLst>
                                        <p:tav tm="0">
                                          <p:val>
                                            <p:strVal val="#ppt_x"/>
                                          </p:val>
                                        </p:tav>
                                        <p:tav tm="100000">
                                          <p:val>
                                            <p:strVal val="#ppt_x"/>
                                          </p:val>
                                        </p:tav>
                                      </p:tavLst>
                                    </p:anim>
                                    <p:anim calcmode="lin" valueType="num">
                                      <p:cBhvr>
                                        <p:cTn id="8" dur="500" fill="hold"/>
                                        <p:tgtEl>
                                          <p:spTgt spid="66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62"/>
                                        </p:tgtEl>
                                        <p:attrNameLst>
                                          <p:attrName>style.visibility</p:attrName>
                                        </p:attrNameLst>
                                      </p:cBhvr>
                                      <p:to>
                                        <p:strVal val="visible"/>
                                      </p:to>
                                    </p:set>
                                    <p:anim calcmode="lin" valueType="num">
                                      <p:cBhvr>
                                        <p:cTn id="12" dur="500" fill="hold"/>
                                        <p:tgtEl>
                                          <p:spTgt spid="662"/>
                                        </p:tgtEl>
                                        <p:attrNameLst>
                                          <p:attrName>ppt_x</p:attrName>
                                        </p:attrNameLst>
                                      </p:cBhvr>
                                      <p:tavLst>
                                        <p:tav tm="0">
                                          <p:val>
                                            <p:strVal val="0-#ppt_w/2"/>
                                          </p:val>
                                        </p:tav>
                                        <p:tav tm="100000">
                                          <p:val>
                                            <p:strVal val="#ppt_x"/>
                                          </p:val>
                                        </p:tav>
                                      </p:tavLst>
                                    </p:anim>
                                    <p:anim calcmode="lin" valueType="num">
                                      <p:cBhvr>
                                        <p:cTn id="13" dur="500" fill="hold"/>
                                        <p:tgtEl>
                                          <p:spTgt spid="66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3" nodeType="afterEffect">
                                  <p:stCondLst>
                                    <p:cond delay="0"/>
                                  </p:stCondLst>
                                  <p:iterate>
                                    <p:tmAbs val="0"/>
                                  </p:iterate>
                                  <p:childTnLst>
                                    <p:set>
                                      <p:cBhvr>
                                        <p:cTn id="16" fill="hold"/>
                                        <p:tgtEl>
                                          <p:spTgt spid="663"/>
                                        </p:tgtEl>
                                        <p:attrNameLst>
                                          <p:attrName>style.visibility</p:attrName>
                                        </p:attrNameLst>
                                      </p:cBhvr>
                                      <p:to>
                                        <p:strVal val="visible"/>
                                      </p:to>
                                    </p:set>
                                    <p:anim calcmode="lin" valueType="num">
                                      <p:cBhvr>
                                        <p:cTn id="17" dur="500" fill="hold"/>
                                        <p:tgtEl>
                                          <p:spTgt spid="663"/>
                                        </p:tgtEl>
                                        <p:attrNameLst>
                                          <p:attrName>ppt_x</p:attrName>
                                        </p:attrNameLst>
                                      </p:cBhvr>
                                      <p:tavLst>
                                        <p:tav tm="0">
                                          <p:val>
                                            <p:strVal val="0-#ppt_w/2"/>
                                          </p:val>
                                        </p:tav>
                                        <p:tav tm="100000">
                                          <p:val>
                                            <p:strVal val="#ppt_x"/>
                                          </p:val>
                                        </p:tav>
                                      </p:tavLst>
                                    </p:anim>
                                    <p:anim calcmode="lin" valueType="num">
                                      <p:cBhvr>
                                        <p:cTn id="18" dur="500" fill="hold"/>
                                        <p:tgtEl>
                                          <p:spTgt spid="6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1" animBg="1" advAuto="0"/>
      <p:bldP spid="662" grpId="2" animBg="1" advAuto="0"/>
      <p:bldP spid="663"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357"/>
          <p:cNvSpPr/>
          <p:nvPr/>
        </p:nvSpPr>
        <p:spPr>
          <a:xfrm flipH="1">
            <a:off x="-171602" y="-1"/>
            <a:ext cx="24554068" cy="13716001"/>
          </a:xfrm>
          <a:prstGeom prst="rect">
            <a:avLst/>
          </a:prstGeom>
          <a:gradFill>
            <a:gsLst>
              <a:gs pos="0">
                <a:srgbClr val="000000"/>
              </a:gs>
              <a:gs pos="100000">
                <a:srgbClr val="535353"/>
              </a:gs>
            </a:gsLst>
            <a:lin ang="3265107"/>
          </a:gradFill>
          <a:ln w="25400">
            <a:solidFill>
              <a:srgbClr val="000000"/>
            </a:solidFill>
            <a:miter lim="400000"/>
          </a:ln>
          <a:effectLst>
            <a:outerShdw blurRad="76200" dist="38100" dir="5400000" rotWithShape="0">
              <a:srgbClr val="000000">
                <a:alpha val="35000"/>
              </a:srgbClr>
            </a:outerShdw>
          </a:effectLst>
        </p:spPr>
        <p:txBody>
          <a:bodyPr lIns="0" tIns="0" rIns="0" bIns="0" anchor="ctr"/>
          <a:lstStyle/>
          <a:p>
            <a:pPr>
              <a:defRPr>
                <a:solidFill>
                  <a:srgbClr val="FFFFFF"/>
                </a:solidFill>
              </a:defRPr>
            </a:pPr>
            <a:endParaRPr dirty="0"/>
          </a:p>
        </p:txBody>
      </p:sp>
      <p:sp>
        <p:nvSpPr>
          <p:cNvPr id="668" name="Shape 22"/>
          <p:cNvSpPr txBox="1">
            <a:spLocks noGrp="1"/>
          </p:cNvSpPr>
          <p:nvPr>
            <p:ph type="sldNum" sz="quarter" idx="2"/>
          </p:nvPr>
        </p:nvSpPr>
        <p:spPr>
          <a:xfrm>
            <a:off x="22857653" y="12582769"/>
            <a:ext cx="336764" cy="4876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dirty="0"/>
          </a:p>
        </p:txBody>
      </p:sp>
      <p:sp>
        <p:nvSpPr>
          <p:cNvPr id="669" name="Shape 380"/>
          <p:cNvSpPr/>
          <p:nvPr/>
        </p:nvSpPr>
        <p:spPr>
          <a:xfrm>
            <a:off x="0" y="0"/>
            <a:ext cx="12192000" cy="13716000"/>
          </a:xfrm>
          <a:prstGeom prst="rect">
            <a:avLst/>
          </a:prstGeom>
          <a:solidFill>
            <a:srgbClr val="FFA400"/>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70" name="Shape 387"/>
          <p:cNvSpPr txBox="1"/>
          <p:nvPr/>
        </p:nvSpPr>
        <p:spPr>
          <a:xfrm>
            <a:off x="13229899" y="866650"/>
            <a:ext cx="8438005" cy="551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defRPr sz="11400" b="1">
                <a:solidFill>
                  <a:srgbClr val="FFFFFF"/>
                </a:solidFill>
                <a:latin typeface="Century Gothic"/>
                <a:ea typeface="Century Gothic"/>
                <a:cs typeface="Century Gothic"/>
                <a:sym typeface="Century Gothic"/>
              </a:defRPr>
            </a:lvl1pPr>
          </a:lstStyle>
          <a:p>
            <a:r>
              <a:rPr dirty="0"/>
              <a:t>What is a digital reputation?</a:t>
            </a:r>
          </a:p>
        </p:txBody>
      </p:sp>
      <p:pic>
        <p:nvPicPr>
          <p:cNvPr id="672" name="3.png" descr="3.png"/>
          <p:cNvPicPr>
            <a:picLocks noChangeAspect="1"/>
          </p:cNvPicPr>
          <p:nvPr/>
        </p:nvPicPr>
        <p:blipFill>
          <a:blip r:embed="rId2"/>
          <a:stretch>
            <a:fillRect/>
          </a:stretch>
        </p:blipFill>
        <p:spPr>
          <a:xfrm>
            <a:off x="0" y="10952"/>
            <a:ext cx="24384000" cy="13694096"/>
          </a:xfrm>
          <a:prstGeom prst="rect">
            <a:avLst/>
          </a:prstGeom>
          <a:ln w="12700">
            <a:miter lim="400000"/>
          </a:ln>
        </p:spPr>
      </p:pic>
      <p:sp>
        <p:nvSpPr>
          <p:cNvPr id="671" name="Shape 375"/>
          <p:cNvSpPr txBox="1"/>
          <p:nvPr/>
        </p:nvSpPr>
        <p:spPr>
          <a:xfrm>
            <a:off x="12944636" y="7293950"/>
            <a:ext cx="10094440" cy="2801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lvl1pPr>
          </a:lstStyle>
          <a:p>
            <a:r>
              <a:rPr dirty="0"/>
              <a:t>Put simply, your digital reputation is a combination </a:t>
            </a:r>
            <a:r>
              <a:rPr lang="en-US" dirty="0"/>
              <a:t>of </a:t>
            </a:r>
            <a:r>
              <a:rPr dirty="0"/>
              <a:t>everything being said about you online</a:t>
            </a:r>
            <a:r>
              <a:rPr lang="en-US" dirty="0"/>
              <a:t>—</a:t>
            </a:r>
            <a:r>
              <a:rPr dirty="0"/>
              <a:t>whether by you through your digital marketing, or by others through mentions, reviews, comments, and more.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69"/>
                                        </p:tgtEl>
                                        <p:attrNameLst>
                                          <p:attrName>style.visibility</p:attrName>
                                        </p:attrNameLst>
                                      </p:cBhvr>
                                      <p:to>
                                        <p:strVal val="visible"/>
                                      </p:to>
                                    </p:set>
                                    <p:anim calcmode="lin" valueType="num">
                                      <p:cBhvr>
                                        <p:cTn id="7" dur="500" fill="hold"/>
                                        <p:tgtEl>
                                          <p:spTgt spid="669"/>
                                        </p:tgtEl>
                                        <p:attrNameLst>
                                          <p:attrName>ppt_x</p:attrName>
                                        </p:attrNameLst>
                                      </p:cBhvr>
                                      <p:tavLst>
                                        <p:tav tm="0">
                                          <p:val>
                                            <p:strVal val="0-#ppt_w/2"/>
                                          </p:val>
                                        </p:tav>
                                        <p:tav tm="100000">
                                          <p:val>
                                            <p:strVal val="#ppt_x"/>
                                          </p:val>
                                        </p:tav>
                                      </p:tavLst>
                                    </p:anim>
                                    <p:anim calcmode="lin" valueType="num">
                                      <p:cBhvr>
                                        <p:cTn id="8" dur="500" fill="hold"/>
                                        <p:tgtEl>
                                          <p:spTgt spid="6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2" nodeType="afterEffect">
                                  <p:stCondLst>
                                    <p:cond delay="0"/>
                                  </p:stCondLst>
                                  <p:iterate>
                                    <p:tmAbs val="0"/>
                                  </p:iterate>
                                  <p:childTnLst>
                                    <p:set>
                                      <p:cBhvr>
                                        <p:cTn id="11" fill="hold"/>
                                        <p:tgtEl>
                                          <p:spTgt spid="670"/>
                                        </p:tgtEl>
                                        <p:attrNameLst>
                                          <p:attrName>style.visibility</p:attrName>
                                        </p:attrNameLst>
                                      </p:cBhvr>
                                      <p:to>
                                        <p:strVal val="visible"/>
                                      </p:to>
                                    </p:set>
                                    <p:anim calcmode="lin" valueType="num">
                                      <p:cBhvr>
                                        <p:cTn id="12" dur="500" fill="hold"/>
                                        <p:tgtEl>
                                          <p:spTgt spid="670"/>
                                        </p:tgtEl>
                                        <p:attrNameLst>
                                          <p:attrName>ppt_x</p:attrName>
                                        </p:attrNameLst>
                                      </p:cBhvr>
                                      <p:tavLst>
                                        <p:tav tm="0">
                                          <p:val>
                                            <p:strVal val="1+#ppt_w/2"/>
                                          </p:val>
                                        </p:tav>
                                        <p:tav tm="100000">
                                          <p:val>
                                            <p:strVal val="#ppt_x"/>
                                          </p:val>
                                        </p:tav>
                                      </p:tavLst>
                                    </p:anim>
                                    <p:anim calcmode="lin" valueType="num">
                                      <p:cBhvr>
                                        <p:cTn id="13" dur="500" fill="hold"/>
                                        <p:tgtEl>
                                          <p:spTgt spid="6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3" nodeType="afterEffect">
                                  <p:stCondLst>
                                    <p:cond delay="0"/>
                                  </p:stCondLst>
                                  <p:iterate>
                                    <p:tmAbs val="0"/>
                                  </p:iterate>
                                  <p:childTnLst>
                                    <p:set>
                                      <p:cBhvr>
                                        <p:cTn id="16" fill="hold"/>
                                        <p:tgtEl>
                                          <p:spTgt spid="671"/>
                                        </p:tgtEl>
                                        <p:attrNameLst>
                                          <p:attrName>style.visibility</p:attrName>
                                        </p:attrNameLst>
                                      </p:cBhvr>
                                      <p:to>
                                        <p:strVal val="visible"/>
                                      </p:to>
                                    </p:set>
                                    <p:anim calcmode="lin" valueType="num">
                                      <p:cBhvr>
                                        <p:cTn id="17" dur="500" fill="hold"/>
                                        <p:tgtEl>
                                          <p:spTgt spid="671"/>
                                        </p:tgtEl>
                                        <p:attrNameLst>
                                          <p:attrName>ppt_x</p:attrName>
                                        </p:attrNameLst>
                                      </p:cBhvr>
                                      <p:tavLst>
                                        <p:tav tm="0">
                                          <p:val>
                                            <p:strVal val="0-#ppt_w/2"/>
                                          </p:val>
                                        </p:tav>
                                        <p:tav tm="100000">
                                          <p:val>
                                            <p:strVal val="#ppt_x"/>
                                          </p:val>
                                        </p:tav>
                                      </p:tavLst>
                                    </p:anim>
                                    <p:anim calcmode="lin" valueType="num">
                                      <p:cBhvr>
                                        <p:cTn id="18" dur="500" fill="hold"/>
                                        <p:tgtEl>
                                          <p:spTgt spid="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 grpId="1" animBg="1" advAuto="0"/>
      <p:bldP spid="670" grpId="2" animBg="1" advAuto="0"/>
      <p:bldP spid="671"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559"/>
          <p:cNvSpPr/>
          <p:nvPr/>
        </p:nvSpPr>
        <p:spPr>
          <a:xfrm>
            <a:off x="15013105" y="6083420"/>
            <a:ext cx="9553987" cy="3199743"/>
          </a:xfrm>
          <a:prstGeom prst="rect">
            <a:avLst/>
          </a:prstGeom>
          <a:solidFill>
            <a:srgbClr val="0B0E1D"/>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76" name="Shape 559"/>
          <p:cNvSpPr/>
          <p:nvPr/>
        </p:nvSpPr>
        <p:spPr>
          <a:xfrm>
            <a:off x="14835305" y="-78951"/>
            <a:ext cx="9553987" cy="3199743"/>
          </a:xfrm>
          <a:prstGeom prst="rect">
            <a:avLst/>
          </a:prstGeom>
          <a:solidFill>
            <a:srgbClr val="0B0E1D"/>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77" name="Shape 58"/>
          <p:cNvSpPr txBox="1">
            <a:spLocks noGrp="1"/>
          </p:cNvSpPr>
          <p:nvPr>
            <p:ph type="sldNum" sz="quarter" idx="2"/>
          </p:nvPr>
        </p:nvSpPr>
        <p:spPr>
          <a:xfrm>
            <a:off x="22857653" y="12582769"/>
            <a:ext cx="336764" cy="4876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dirty="0"/>
          </a:p>
        </p:txBody>
      </p:sp>
      <p:sp>
        <p:nvSpPr>
          <p:cNvPr id="678" name="Shape 541"/>
          <p:cNvSpPr/>
          <p:nvPr/>
        </p:nvSpPr>
        <p:spPr>
          <a:xfrm>
            <a:off x="7473260" y="0"/>
            <a:ext cx="7675086" cy="13716000"/>
          </a:xfrm>
          <a:prstGeom prst="rect">
            <a:avLst/>
          </a:prstGeom>
          <a:solidFill>
            <a:schemeClr val="accent1"/>
          </a:solidFill>
          <a:ln w="12700">
            <a:miter lim="400000"/>
          </a:ln>
        </p:spPr>
        <p:txBody>
          <a:bodyPr lIns="0" tIns="0" rIns="0" bIns="0" anchor="ctr"/>
          <a:lstStyle/>
          <a:p>
            <a:pPr algn="ctr">
              <a:defRPr sz="1800">
                <a:solidFill>
                  <a:srgbClr val="FFFFFF"/>
                </a:solidFill>
                <a:latin typeface="Source Sans Pro"/>
                <a:ea typeface="Source Sans Pro"/>
                <a:cs typeface="Source Sans Pro"/>
                <a:sym typeface="Source Sans Pro"/>
              </a:defRPr>
            </a:pPr>
            <a:endParaRPr dirty="0"/>
          </a:p>
        </p:txBody>
      </p:sp>
      <p:sp>
        <p:nvSpPr>
          <p:cNvPr id="679" name="Shape 544"/>
          <p:cNvSpPr txBox="1"/>
          <p:nvPr/>
        </p:nvSpPr>
        <p:spPr>
          <a:xfrm>
            <a:off x="16908512" y="303489"/>
            <a:ext cx="6330141" cy="2304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00" tIns="108700" rIns="108700" bIns="108700">
            <a:spAutoFit/>
          </a:bodyPr>
          <a:lstStyle>
            <a:lvl1pPr defTabSz="457200">
              <a:lnSpc>
                <a:spcPct val="107916"/>
              </a:lnSpc>
              <a:spcBef>
                <a:spcPts val="800"/>
              </a:spcBef>
              <a:defRPr sz="3200">
                <a:solidFill>
                  <a:srgbClr val="FFFFFF"/>
                </a:solidFill>
                <a:uFill>
                  <a:solidFill>
                    <a:srgbClr val="282828"/>
                  </a:solidFill>
                </a:uFill>
                <a:latin typeface="Century Gothic"/>
                <a:ea typeface="Century Gothic"/>
                <a:cs typeface="Century Gothic"/>
                <a:sym typeface="Century Gothic"/>
              </a:defRPr>
            </a:lvl1pPr>
          </a:lstStyle>
          <a:p>
            <a:pPr>
              <a:defRPr>
                <a:uFill>
                  <a:solidFill>
                    <a:srgbClr val="000000"/>
                  </a:solidFill>
                </a:uFill>
              </a:defRPr>
            </a:pPr>
            <a:r>
              <a:rPr dirty="0">
                <a:uFill>
                  <a:solidFill>
                    <a:srgbClr val="282828"/>
                  </a:solidFill>
                </a:uFill>
              </a:rPr>
              <a:t>65% of internet users see online search as the most trusted source of information about people and companies</a:t>
            </a:r>
          </a:p>
        </p:txBody>
      </p:sp>
      <p:sp>
        <p:nvSpPr>
          <p:cNvPr id="680" name="Shape 550"/>
          <p:cNvSpPr txBox="1"/>
          <p:nvPr/>
        </p:nvSpPr>
        <p:spPr>
          <a:xfrm>
            <a:off x="15315694" y="337320"/>
            <a:ext cx="1425469" cy="236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4000" b="1">
                <a:solidFill>
                  <a:srgbClr val="00A6B4"/>
                </a:solidFill>
                <a:latin typeface="Century Gothic"/>
                <a:ea typeface="Century Gothic"/>
                <a:cs typeface="Century Gothic"/>
                <a:sym typeface="Century Gothic"/>
              </a:defRPr>
            </a:lvl1pPr>
          </a:lstStyle>
          <a:p>
            <a:r>
              <a:rPr dirty="0"/>
              <a:t>1</a:t>
            </a:r>
          </a:p>
        </p:txBody>
      </p:sp>
      <p:sp>
        <p:nvSpPr>
          <p:cNvPr id="681" name="Shape 544"/>
          <p:cNvSpPr txBox="1"/>
          <p:nvPr/>
        </p:nvSpPr>
        <p:spPr>
          <a:xfrm>
            <a:off x="16908512" y="3666689"/>
            <a:ext cx="6236777" cy="2316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00" tIns="108700" rIns="108700" bIns="108700">
            <a:spAutoFit/>
          </a:bodyPr>
          <a:lstStyle>
            <a:lvl1pPr defTabSz="457200">
              <a:lnSpc>
                <a:spcPct val="107916"/>
              </a:lnSpc>
              <a:spcBef>
                <a:spcPts val="800"/>
              </a:spcBef>
              <a:defRPr sz="3200">
                <a:solidFill>
                  <a:srgbClr val="282828"/>
                </a:solidFill>
                <a:uFill>
                  <a:solidFill>
                    <a:srgbClr val="282828"/>
                  </a:solidFill>
                </a:uFill>
                <a:latin typeface="Century Gothic"/>
                <a:ea typeface="Century Gothic"/>
                <a:cs typeface="Century Gothic"/>
                <a:sym typeface="Century Gothic"/>
              </a:defRPr>
            </a:lvl1pPr>
          </a:lstStyle>
          <a:p>
            <a:pPr>
              <a:defRPr>
                <a:solidFill>
                  <a:srgbClr val="000000"/>
                </a:solidFill>
                <a:uFill>
                  <a:solidFill>
                    <a:srgbClr val="000000"/>
                  </a:solidFill>
                </a:uFill>
              </a:defRPr>
            </a:pPr>
            <a:r>
              <a:rPr dirty="0">
                <a:solidFill>
                  <a:srgbClr val="282828"/>
                </a:solidFill>
                <a:uFill>
                  <a:solidFill>
                    <a:srgbClr val="282828"/>
                  </a:solidFill>
                </a:uFill>
              </a:rPr>
              <a:t>79% of consumers place equal weight on both online reviews and personal recommendations</a:t>
            </a:r>
          </a:p>
        </p:txBody>
      </p:sp>
      <p:sp>
        <p:nvSpPr>
          <p:cNvPr id="682" name="Shape 544"/>
          <p:cNvSpPr txBox="1"/>
          <p:nvPr/>
        </p:nvSpPr>
        <p:spPr>
          <a:xfrm>
            <a:off x="16955192" y="6621984"/>
            <a:ext cx="6555439" cy="17730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8700" tIns="108700" rIns="108700" bIns="108700">
            <a:spAutoFit/>
          </a:bodyPr>
          <a:lstStyle>
            <a:lvl1pPr defTabSz="457200">
              <a:lnSpc>
                <a:spcPct val="107916"/>
              </a:lnSpc>
              <a:spcBef>
                <a:spcPts val="800"/>
              </a:spcBef>
              <a:defRPr sz="3200">
                <a:solidFill>
                  <a:srgbClr val="FFFFFF"/>
                </a:solidFill>
                <a:uFill>
                  <a:solidFill>
                    <a:srgbClr val="282828"/>
                  </a:solidFill>
                </a:uFill>
                <a:latin typeface="Century Gothic"/>
                <a:ea typeface="Century Gothic"/>
                <a:cs typeface="Century Gothic"/>
                <a:sym typeface="Century Gothic"/>
              </a:defRPr>
            </a:lvl1pPr>
          </a:lstStyle>
          <a:p>
            <a:pPr>
              <a:defRPr>
                <a:uFill>
                  <a:solidFill>
                    <a:srgbClr val="000000"/>
                  </a:solidFill>
                </a:uFill>
              </a:defRPr>
            </a:pPr>
            <a:r>
              <a:rPr dirty="0">
                <a:uFill>
                  <a:solidFill>
                    <a:srgbClr val="282828"/>
                  </a:solidFill>
                </a:uFill>
              </a:rPr>
              <a:t>85% of consumers use the internet for research before making a purchasing decision </a:t>
            </a:r>
          </a:p>
        </p:txBody>
      </p:sp>
      <p:sp>
        <p:nvSpPr>
          <p:cNvPr id="683" name="Shape 544"/>
          <p:cNvSpPr txBox="1"/>
          <p:nvPr/>
        </p:nvSpPr>
        <p:spPr>
          <a:xfrm>
            <a:off x="16955192" y="9659727"/>
            <a:ext cx="6236777" cy="1781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00" tIns="108700" rIns="108700" bIns="108700">
            <a:spAutoFit/>
          </a:bodyPr>
          <a:lstStyle>
            <a:lvl1pPr defTabSz="457200">
              <a:lnSpc>
                <a:spcPct val="107916"/>
              </a:lnSpc>
              <a:spcBef>
                <a:spcPts val="800"/>
              </a:spcBef>
              <a:defRPr sz="3200">
                <a:solidFill>
                  <a:srgbClr val="282828"/>
                </a:solidFill>
                <a:uFill>
                  <a:solidFill>
                    <a:srgbClr val="282828"/>
                  </a:solidFill>
                </a:uFill>
                <a:latin typeface="Century Gothic"/>
                <a:ea typeface="Century Gothic"/>
                <a:cs typeface="Century Gothic"/>
                <a:sym typeface="Century Gothic"/>
              </a:defRPr>
            </a:lvl1pPr>
          </a:lstStyle>
          <a:p>
            <a:pPr>
              <a:defRPr>
                <a:solidFill>
                  <a:srgbClr val="000000"/>
                </a:solidFill>
                <a:uFill>
                  <a:solidFill>
                    <a:srgbClr val="000000"/>
                  </a:solidFill>
                </a:uFill>
              </a:defRPr>
            </a:pPr>
            <a:r>
              <a:rPr dirty="0">
                <a:solidFill>
                  <a:srgbClr val="282828"/>
                </a:solidFill>
                <a:uFill>
                  <a:solidFill>
                    <a:srgbClr val="282828"/>
                  </a:solidFill>
                </a:uFill>
              </a:rPr>
              <a:t>63% of consumers need to hear something at least three times before they believe it </a:t>
            </a:r>
          </a:p>
        </p:txBody>
      </p:sp>
      <p:sp>
        <p:nvSpPr>
          <p:cNvPr id="684" name="Source: http://www.social-digital-mentors.eu/index.php/4-what-is-the-digital-reputation"/>
          <p:cNvSpPr txBox="1"/>
          <p:nvPr/>
        </p:nvSpPr>
        <p:spPr>
          <a:xfrm>
            <a:off x="15247878" y="11971998"/>
            <a:ext cx="8485288" cy="290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lvl="1" indent="228600" defTabSz="457200">
              <a:lnSpc>
                <a:spcPct val="107916"/>
              </a:lnSpc>
              <a:spcBef>
                <a:spcPts val="800"/>
              </a:spcBef>
              <a:defRPr sz="1900">
                <a:solidFill>
                  <a:srgbClr val="000000"/>
                </a:solidFill>
                <a:uFill>
                  <a:solidFill>
                    <a:srgbClr val="000000"/>
                  </a:solidFill>
                </a:uFill>
                <a:latin typeface="Century Gothic"/>
                <a:ea typeface="Century Gothic"/>
                <a:cs typeface="Century Gothic"/>
                <a:sym typeface="Century Gothic"/>
              </a:defRPr>
            </a:pPr>
            <a:r>
              <a:rPr dirty="0"/>
              <a:t>Source: </a:t>
            </a:r>
            <a:r>
              <a:rPr lang="en-US" u="sng" dirty="0">
                <a:solidFill>
                  <a:srgbClr val="0000FF"/>
                </a:solidFill>
                <a:uFill>
                  <a:solidFill>
                    <a:srgbClr val="0000FF"/>
                  </a:solidFill>
                </a:uFill>
                <a:hlinkClick r:id="rId2"/>
              </a:rPr>
              <a:t>Social Digital Mentors</a:t>
            </a:r>
            <a:endParaRPr u="sng" dirty="0">
              <a:solidFill>
                <a:srgbClr val="0000FF"/>
              </a:solidFill>
              <a:uFill>
                <a:solidFill>
                  <a:srgbClr val="0000FF"/>
                </a:solidFill>
              </a:uFill>
            </a:endParaRPr>
          </a:p>
        </p:txBody>
      </p:sp>
      <p:pic>
        <p:nvPicPr>
          <p:cNvPr id="685" name="4.png" descr="4.png"/>
          <p:cNvPicPr>
            <a:picLocks noChangeAspect="1"/>
          </p:cNvPicPr>
          <p:nvPr/>
        </p:nvPicPr>
        <p:blipFill>
          <a:blip r:embed="rId3"/>
          <a:stretch>
            <a:fillRect/>
          </a:stretch>
        </p:blipFill>
        <p:spPr>
          <a:xfrm>
            <a:off x="-326021" y="1347822"/>
            <a:ext cx="9866309" cy="11848236"/>
          </a:xfrm>
          <a:prstGeom prst="rect">
            <a:avLst/>
          </a:prstGeom>
          <a:ln w="12700">
            <a:miter lim="400000"/>
          </a:ln>
        </p:spPr>
      </p:pic>
      <p:sp>
        <p:nvSpPr>
          <p:cNvPr id="686" name="Shape 553"/>
          <p:cNvSpPr txBox="1"/>
          <p:nvPr/>
        </p:nvSpPr>
        <p:spPr>
          <a:xfrm>
            <a:off x="7378208" y="2577740"/>
            <a:ext cx="7770138" cy="723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9000" b="1">
                <a:solidFill>
                  <a:srgbClr val="FFFFFF"/>
                </a:solidFill>
                <a:latin typeface="Century Gothic"/>
                <a:ea typeface="Century Gothic"/>
                <a:cs typeface="Century Gothic"/>
                <a:sym typeface="Century Gothic"/>
              </a:defRPr>
            </a:lvl1pPr>
          </a:lstStyle>
          <a:p>
            <a:r>
              <a:rPr dirty="0"/>
              <a:t>Why Should You Care About Your Digital Reputation?</a:t>
            </a:r>
          </a:p>
        </p:txBody>
      </p:sp>
      <p:sp>
        <p:nvSpPr>
          <p:cNvPr id="687" name="Shape 550"/>
          <p:cNvSpPr txBox="1"/>
          <p:nvPr/>
        </p:nvSpPr>
        <p:spPr>
          <a:xfrm>
            <a:off x="15247878" y="3082043"/>
            <a:ext cx="1425469" cy="236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4000" b="1">
                <a:solidFill>
                  <a:srgbClr val="00A6B4"/>
                </a:solidFill>
                <a:latin typeface="Century Gothic"/>
                <a:ea typeface="Century Gothic"/>
                <a:cs typeface="Century Gothic"/>
                <a:sym typeface="Century Gothic"/>
              </a:defRPr>
            </a:lvl1pPr>
          </a:lstStyle>
          <a:p>
            <a:r>
              <a:rPr dirty="0"/>
              <a:t>2</a:t>
            </a:r>
          </a:p>
        </p:txBody>
      </p:sp>
      <p:sp>
        <p:nvSpPr>
          <p:cNvPr id="688" name="Shape 550"/>
          <p:cNvSpPr txBox="1"/>
          <p:nvPr/>
        </p:nvSpPr>
        <p:spPr>
          <a:xfrm>
            <a:off x="15271219" y="6289135"/>
            <a:ext cx="1425469" cy="236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4000" b="1">
                <a:solidFill>
                  <a:srgbClr val="00A6B4"/>
                </a:solidFill>
                <a:latin typeface="Century Gothic"/>
                <a:ea typeface="Century Gothic"/>
                <a:cs typeface="Century Gothic"/>
                <a:sym typeface="Century Gothic"/>
              </a:defRPr>
            </a:lvl1pPr>
          </a:lstStyle>
          <a:p>
            <a:r>
              <a:rPr dirty="0"/>
              <a:t>3</a:t>
            </a:r>
          </a:p>
        </p:txBody>
      </p:sp>
      <p:sp>
        <p:nvSpPr>
          <p:cNvPr id="689" name="Shape 550"/>
          <p:cNvSpPr txBox="1"/>
          <p:nvPr/>
        </p:nvSpPr>
        <p:spPr>
          <a:xfrm>
            <a:off x="15247878" y="9132938"/>
            <a:ext cx="1425469" cy="236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4000" b="1">
                <a:solidFill>
                  <a:srgbClr val="00A6B4"/>
                </a:solidFill>
                <a:latin typeface="Century Gothic"/>
                <a:ea typeface="Century Gothic"/>
                <a:cs typeface="Century Gothic"/>
                <a:sym typeface="Century Gothic"/>
              </a:defRPr>
            </a:lvl1pPr>
          </a:lstStyle>
          <a:p>
            <a:r>
              <a:rPr dirty="0"/>
              <a:t>4</a:t>
            </a:r>
          </a:p>
        </p:txBody>
      </p:sp>
      <p:pic>
        <p:nvPicPr>
          <p:cNvPr id="690" name="Image" descr="Image"/>
          <p:cNvPicPr>
            <a:picLocks noChangeAspect="1"/>
          </p:cNvPicPr>
          <p:nvPr/>
        </p:nvPicPr>
        <p:blipFill>
          <a:blip r:embed="rId4"/>
          <a:stretch>
            <a:fillRect/>
          </a:stretch>
        </p:blipFill>
        <p:spPr>
          <a:xfrm>
            <a:off x="8508352" y="10445927"/>
            <a:ext cx="1206328" cy="281730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678"/>
                                        </p:tgtEl>
                                        <p:attrNameLst>
                                          <p:attrName>style.visibility</p:attrName>
                                        </p:attrNameLst>
                                      </p:cBhvr>
                                      <p:to>
                                        <p:strVal val="visible"/>
                                      </p:to>
                                    </p:set>
                                    <p:anim calcmode="lin" valueType="num">
                                      <p:cBhvr>
                                        <p:cTn id="7" dur="500" fill="hold"/>
                                        <p:tgtEl>
                                          <p:spTgt spid="678"/>
                                        </p:tgtEl>
                                        <p:attrNameLst>
                                          <p:attrName>ppt_x</p:attrName>
                                        </p:attrNameLst>
                                      </p:cBhvr>
                                      <p:tavLst>
                                        <p:tav tm="0">
                                          <p:val>
                                            <p:strVal val="#ppt_x"/>
                                          </p:val>
                                        </p:tav>
                                        <p:tav tm="100000">
                                          <p:val>
                                            <p:strVal val="#ppt_x"/>
                                          </p:val>
                                        </p:tav>
                                      </p:tavLst>
                                    </p:anim>
                                    <p:anim calcmode="lin" valueType="num">
                                      <p:cBhvr>
                                        <p:cTn id="8" dur="500" fill="hold"/>
                                        <p:tgtEl>
                                          <p:spTgt spid="67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86"/>
                                        </p:tgtEl>
                                        <p:attrNameLst>
                                          <p:attrName>style.visibility</p:attrName>
                                        </p:attrNameLst>
                                      </p:cBhvr>
                                      <p:to>
                                        <p:strVal val="visible"/>
                                      </p:to>
                                    </p:set>
                                    <p:anim calcmode="lin" valueType="num">
                                      <p:cBhvr>
                                        <p:cTn id="12" dur="500" fill="hold"/>
                                        <p:tgtEl>
                                          <p:spTgt spid="686"/>
                                        </p:tgtEl>
                                        <p:attrNameLst>
                                          <p:attrName>ppt_x</p:attrName>
                                        </p:attrNameLst>
                                      </p:cBhvr>
                                      <p:tavLst>
                                        <p:tav tm="0">
                                          <p:val>
                                            <p:strVal val="0-#ppt_w/2"/>
                                          </p:val>
                                        </p:tav>
                                        <p:tav tm="100000">
                                          <p:val>
                                            <p:strVal val="#ppt_x"/>
                                          </p:val>
                                        </p:tav>
                                      </p:tavLst>
                                    </p:anim>
                                    <p:anim calcmode="lin" valueType="num">
                                      <p:cBhvr>
                                        <p:cTn id="13" dur="500" fill="hold"/>
                                        <p:tgtEl>
                                          <p:spTgt spid="68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680"/>
                                        </p:tgtEl>
                                        <p:attrNameLst>
                                          <p:attrName>style.visibility</p:attrName>
                                        </p:attrNameLst>
                                      </p:cBhvr>
                                      <p:to>
                                        <p:strVal val="visible"/>
                                      </p:to>
                                    </p:set>
                                    <p:anim calcmode="lin" valueType="num">
                                      <p:cBhvr>
                                        <p:cTn id="17" dur="500" fill="hold"/>
                                        <p:tgtEl>
                                          <p:spTgt spid="680"/>
                                        </p:tgtEl>
                                        <p:attrNameLst>
                                          <p:attrName>ppt_w</p:attrName>
                                        </p:attrNameLst>
                                      </p:cBhvr>
                                      <p:tavLst>
                                        <p:tav tm="0">
                                          <p:val>
                                            <p:fltVal val="0"/>
                                          </p:val>
                                        </p:tav>
                                        <p:tav tm="100000">
                                          <p:val>
                                            <p:strVal val="#ppt_w"/>
                                          </p:val>
                                        </p:tav>
                                      </p:tavLst>
                                    </p:anim>
                                    <p:anim calcmode="lin" valueType="num">
                                      <p:cBhvr>
                                        <p:cTn id="18" dur="500" fill="hold"/>
                                        <p:tgtEl>
                                          <p:spTgt spid="68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9" presetClass="entr" fill="hold" grpId="4" nodeType="afterEffect">
                                  <p:stCondLst>
                                    <p:cond delay="0"/>
                                  </p:stCondLst>
                                  <p:iterate>
                                    <p:tmAbs val="0"/>
                                  </p:iterate>
                                  <p:childTnLst>
                                    <p:set>
                                      <p:cBhvr>
                                        <p:cTn id="21" fill="hold"/>
                                        <p:tgtEl>
                                          <p:spTgt spid="679"/>
                                        </p:tgtEl>
                                        <p:attrNameLst>
                                          <p:attrName>style.visibility</p:attrName>
                                        </p:attrNameLst>
                                      </p:cBhvr>
                                      <p:to>
                                        <p:strVal val="visible"/>
                                      </p:to>
                                    </p:set>
                                    <p:animEffect transition="in" filter="dissolve">
                                      <p:cBhvr>
                                        <p:cTn id="22" dur="500"/>
                                        <p:tgtEl>
                                          <p:spTgt spid="679"/>
                                        </p:tgtEl>
                                      </p:cBhvr>
                                    </p:animEffect>
                                  </p:childTnLst>
                                </p:cTn>
                              </p:par>
                            </p:childTnLst>
                          </p:cTn>
                        </p:par>
                        <p:par>
                          <p:cTn id="23" fill="hold">
                            <p:stCondLst>
                              <p:cond delay="2000"/>
                            </p:stCondLst>
                            <p:childTnLst>
                              <p:par>
                                <p:cTn id="24" presetID="9" presetClass="entr" fill="hold" grpId="5" nodeType="afterEffect">
                                  <p:stCondLst>
                                    <p:cond delay="0"/>
                                  </p:stCondLst>
                                  <p:iterate>
                                    <p:tmAbs val="0"/>
                                  </p:iterate>
                                  <p:childTnLst>
                                    <p:set>
                                      <p:cBhvr>
                                        <p:cTn id="25" fill="hold"/>
                                        <p:tgtEl>
                                          <p:spTgt spid="681"/>
                                        </p:tgtEl>
                                        <p:attrNameLst>
                                          <p:attrName>style.visibility</p:attrName>
                                        </p:attrNameLst>
                                      </p:cBhvr>
                                      <p:to>
                                        <p:strVal val="visible"/>
                                      </p:to>
                                    </p:set>
                                    <p:animEffect transition="in" filter="dissolve">
                                      <p:cBhvr>
                                        <p:cTn id="26" dur="500"/>
                                        <p:tgtEl>
                                          <p:spTgt spid="681"/>
                                        </p:tgtEl>
                                      </p:cBhvr>
                                    </p:animEffect>
                                  </p:childTnLst>
                                </p:cTn>
                              </p:par>
                            </p:childTnLst>
                          </p:cTn>
                        </p:par>
                        <p:par>
                          <p:cTn id="27" fill="hold">
                            <p:stCondLst>
                              <p:cond delay="2500"/>
                            </p:stCondLst>
                            <p:childTnLst>
                              <p:par>
                                <p:cTn id="28" presetID="9" presetClass="entr" fill="hold" grpId="6" nodeType="afterEffect">
                                  <p:stCondLst>
                                    <p:cond delay="0"/>
                                  </p:stCondLst>
                                  <p:iterate>
                                    <p:tmAbs val="0"/>
                                  </p:iterate>
                                  <p:childTnLst>
                                    <p:set>
                                      <p:cBhvr>
                                        <p:cTn id="29" fill="hold"/>
                                        <p:tgtEl>
                                          <p:spTgt spid="682"/>
                                        </p:tgtEl>
                                        <p:attrNameLst>
                                          <p:attrName>style.visibility</p:attrName>
                                        </p:attrNameLst>
                                      </p:cBhvr>
                                      <p:to>
                                        <p:strVal val="visible"/>
                                      </p:to>
                                    </p:set>
                                    <p:animEffect transition="in" filter="dissolve">
                                      <p:cBhvr>
                                        <p:cTn id="30" dur="500"/>
                                        <p:tgtEl>
                                          <p:spTgt spid="682"/>
                                        </p:tgtEl>
                                      </p:cBhvr>
                                    </p:animEffect>
                                  </p:childTnLst>
                                </p:cTn>
                              </p:par>
                            </p:childTnLst>
                          </p:cTn>
                        </p:par>
                        <p:par>
                          <p:cTn id="31" fill="hold">
                            <p:stCondLst>
                              <p:cond delay="3000"/>
                            </p:stCondLst>
                            <p:childTnLst>
                              <p:par>
                                <p:cTn id="32" presetID="9" presetClass="entr" fill="hold" grpId="7" nodeType="afterEffect">
                                  <p:stCondLst>
                                    <p:cond delay="0"/>
                                  </p:stCondLst>
                                  <p:iterate>
                                    <p:tmAbs val="0"/>
                                  </p:iterate>
                                  <p:childTnLst>
                                    <p:set>
                                      <p:cBhvr>
                                        <p:cTn id="33" fill="hold"/>
                                        <p:tgtEl>
                                          <p:spTgt spid="683"/>
                                        </p:tgtEl>
                                        <p:attrNameLst>
                                          <p:attrName>style.visibility</p:attrName>
                                        </p:attrNameLst>
                                      </p:cBhvr>
                                      <p:to>
                                        <p:strVal val="visible"/>
                                      </p:to>
                                    </p:set>
                                    <p:animEffect transition="in" filter="dissolve">
                                      <p:cBhvr>
                                        <p:cTn id="34" dur="500"/>
                                        <p:tgtEl>
                                          <p:spTgt spid="683"/>
                                        </p:tgtEl>
                                      </p:cBhvr>
                                    </p:animEffect>
                                  </p:childTnLst>
                                </p:cTn>
                              </p:par>
                            </p:childTnLst>
                          </p:cTn>
                        </p:par>
                        <p:par>
                          <p:cTn id="35" fill="hold">
                            <p:stCondLst>
                              <p:cond delay="3500"/>
                            </p:stCondLst>
                            <p:childTnLst>
                              <p:par>
                                <p:cTn id="36" presetID="23" presetClass="entr" presetSubtype="16" fill="hold" grpId="8" nodeType="afterEffect">
                                  <p:stCondLst>
                                    <p:cond delay="0"/>
                                  </p:stCondLst>
                                  <p:iterate>
                                    <p:tmAbs val="0"/>
                                  </p:iterate>
                                  <p:childTnLst>
                                    <p:set>
                                      <p:cBhvr>
                                        <p:cTn id="37" fill="hold"/>
                                        <p:tgtEl>
                                          <p:spTgt spid="687"/>
                                        </p:tgtEl>
                                        <p:attrNameLst>
                                          <p:attrName>style.visibility</p:attrName>
                                        </p:attrNameLst>
                                      </p:cBhvr>
                                      <p:to>
                                        <p:strVal val="visible"/>
                                      </p:to>
                                    </p:set>
                                    <p:anim calcmode="lin" valueType="num">
                                      <p:cBhvr>
                                        <p:cTn id="38" dur="500" fill="hold"/>
                                        <p:tgtEl>
                                          <p:spTgt spid="687"/>
                                        </p:tgtEl>
                                        <p:attrNameLst>
                                          <p:attrName>ppt_w</p:attrName>
                                        </p:attrNameLst>
                                      </p:cBhvr>
                                      <p:tavLst>
                                        <p:tav tm="0">
                                          <p:val>
                                            <p:fltVal val="0"/>
                                          </p:val>
                                        </p:tav>
                                        <p:tav tm="100000">
                                          <p:val>
                                            <p:strVal val="#ppt_w"/>
                                          </p:val>
                                        </p:tav>
                                      </p:tavLst>
                                    </p:anim>
                                    <p:anim calcmode="lin" valueType="num">
                                      <p:cBhvr>
                                        <p:cTn id="39" dur="500" fill="hold"/>
                                        <p:tgtEl>
                                          <p:spTgt spid="687"/>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3" presetClass="entr" presetSubtype="16" fill="hold" grpId="9" nodeType="afterEffect">
                                  <p:stCondLst>
                                    <p:cond delay="0"/>
                                  </p:stCondLst>
                                  <p:iterate>
                                    <p:tmAbs val="0"/>
                                  </p:iterate>
                                  <p:childTnLst>
                                    <p:set>
                                      <p:cBhvr>
                                        <p:cTn id="42" fill="hold"/>
                                        <p:tgtEl>
                                          <p:spTgt spid="688"/>
                                        </p:tgtEl>
                                        <p:attrNameLst>
                                          <p:attrName>style.visibility</p:attrName>
                                        </p:attrNameLst>
                                      </p:cBhvr>
                                      <p:to>
                                        <p:strVal val="visible"/>
                                      </p:to>
                                    </p:set>
                                    <p:anim calcmode="lin" valueType="num">
                                      <p:cBhvr>
                                        <p:cTn id="43" dur="500" fill="hold"/>
                                        <p:tgtEl>
                                          <p:spTgt spid="688"/>
                                        </p:tgtEl>
                                        <p:attrNameLst>
                                          <p:attrName>ppt_w</p:attrName>
                                        </p:attrNameLst>
                                      </p:cBhvr>
                                      <p:tavLst>
                                        <p:tav tm="0">
                                          <p:val>
                                            <p:fltVal val="0"/>
                                          </p:val>
                                        </p:tav>
                                        <p:tav tm="100000">
                                          <p:val>
                                            <p:strVal val="#ppt_w"/>
                                          </p:val>
                                        </p:tav>
                                      </p:tavLst>
                                    </p:anim>
                                    <p:anim calcmode="lin" valueType="num">
                                      <p:cBhvr>
                                        <p:cTn id="44" dur="500" fill="hold"/>
                                        <p:tgtEl>
                                          <p:spTgt spid="688"/>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3" presetClass="entr" presetSubtype="16" fill="hold" grpId="10" nodeType="afterEffect">
                                  <p:stCondLst>
                                    <p:cond delay="0"/>
                                  </p:stCondLst>
                                  <p:iterate>
                                    <p:tmAbs val="0"/>
                                  </p:iterate>
                                  <p:childTnLst>
                                    <p:set>
                                      <p:cBhvr>
                                        <p:cTn id="47" fill="hold"/>
                                        <p:tgtEl>
                                          <p:spTgt spid="689"/>
                                        </p:tgtEl>
                                        <p:attrNameLst>
                                          <p:attrName>style.visibility</p:attrName>
                                        </p:attrNameLst>
                                      </p:cBhvr>
                                      <p:to>
                                        <p:strVal val="visible"/>
                                      </p:to>
                                    </p:set>
                                    <p:anim calcmode="lin" valueType="num">
                                      <p:cBhvr>
                                        <p:cTn id="48" dur="500" fill="hold"/>
                                        <p:tgtEl>
                                          <p:spTgt spid="689"/>
                                        </p:tgtEl>
                                        <p:attrNameLst>
                                          <p:attrName>ppt_w</p:attrName>
                                        </p:attrNameLst>
                                      </p:cBhvr>
                                      <p:tavLst>
                                        <p:tav tm="0">
                                          <p:val>
                                            <p:fltVal val="0"/>
                                          </p:val>
                                        </p:tav>
                                        <p:tav tm="100000">
                                          <p:val>
                                            <p:strVal val="#ppt_w"/>
                                          </p:val>
                                        </p:tav>
                                      </p:tavLst>
                                    </p:anim>
                                    <p:anim calcmode="lin" valueType="num">
                                      <p:cBhvr>
                                        <p:cTn id="49" dur="500" fill="hold"/>
                                        <p:tgtEl>
                                          <p:spTgt spid="689"/>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2" presetClass="entr" presetSubtype="1" fill="hold" grpId="11" nodeType="afterEffect">
                                  <p:stCondLst>
                                    <p:cond delay="0"/>
                                  </p:stCondLst>
                                  <p:iterate>
                                    <p:tmAbs val="0"/>
                                  </p:iterate>
                                  <p:childTnLst>
                                    <p:set>
                                      <p:cBhvr>
                                        <p:cTn id="52" fill="hold"/>
                                        <p:tgtEl>
                                          <p:spTgt spid="676"/>
                                        </p:tgtEl>
                                        <p:attrNameLst>
                                          <p:attrName>style.visibility</p:attrName>
                                        </p:attrNameLst>
                                      </p:cBhvr>
                                      <p:to>
                                        <p:strVal val="visible"/>
                                      </p:to>
                                    </p:set>
                                    <p:anim calcmode="lin" valueType="num">
                                      <p:cBhvr>
                                        <p:cTn id="53" dur="500" fill="hold"/>
                                        <p:tgtEl>
                                          <p:spTgt spid="676"/>
                                        </p:tgtEl>
                                        <p:attrNameLst>
                                          <p:attrName>ppt_x</p:attrName>
                                        </p:attrNameLst>
                                      </p:cBhvr>
                                      <p:tavLst>
                                        <p:tav tm="0">
                                          <p:val>
                                            <p:strVal val="#ppt_x"/>
                                          </p:val>
                                        </p:tav>
                                        <p:tav tm="100000">
                                          <p:val>
                                            <p:strVal val="#ppt_x"/>
                                          </p:val>
                                        </p:tav>
                                      </p:tavLst>
                                    </p:anim>
                                    <p:anim calcmode="lin" valueType="num">
                                      <p:cBhvr>
                                        <p:cTn id="54" dur="500" fill="hold"/>
                                        <p:tgtEl>
                                          <p:spTgt spid="676"/>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 presetClass="entr" presetSubtype="1" fill="hold" grpId="12" nodeType="afterEffect">
                                  <p:stCondLst>
                                    <p:cond delay="0"/>
                                  </p:stCondLst>
                                  <p:iterate>
                                    <p:tmAbs val="0"/>
                                  </p:iterate>
                                  <p:childTnLst>
                                    <p:set>
                                      <p:cBhvr>
                                        <p:cTn id="57" fill="hold"/>
                                        <p:tgtEl>
                                          <p:spTgt spid="675"/>
                                        </p:tgtEl>
                                        <p:attrNameLst>
                                          <p:attrName>style.visibility</p:attrName>
                                        </p:attrNameLst>
                                      </p:cBhvr>
                                      <p:to>
                                        <p:strVal val="visible"/>
                                      </p:to>
                                    </p:set>
                                    <p:anim calcmode="lin" valueType="num">
                                      <p:cBhvr>
                                        <p:cTn id="58" dur="500" fill="hold"/>
                                        <p:tgtEl>
                                          <p:spTgt spid="675"/>
                                        </p:tgtEl>
                                        <p:attrNameLst>
                                          <p:attrName>ppt_x</p:attrName>
                                        </p:attrNameLst>
                                      </p:cBhvr>
                                      <p:tavLst>
                                        <p:tav tm="0">
                                          <p:val>
                                            <p:strVal val="#ppt_x"/>
                                          </p:val>
                                        </p:tav>
                                        <p:tav tm="100000">
                                          <p:val>
                                            <p:strVal val="#ppt_x"/>
                                          </p:val>
                                        </p:tav>
                                      </p:tavLst>
                                    </p:anim>
                                    <p:anim calcmode="lin" valueType="num">
                                      <p:cBhvr>
                                        <p:cTn id="59" dur="500" fill="hold"/>
                                        <p:tgtEl>
                                          <p:spTgt spid="6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 grpId="12" animBg="1" advAuto="0"/>
      <p:bldP spid="676" grpId="11" animBg="1" advAuto="0"/>
      <p:bldP spid="678" grpId="1" animBg="1" advAuto="0"/>
      <p:bldP spid="679" grpId="4" animBg="1" advAuto="0"/>
      <p:bldP spid="680" grpId="3" animBg="1" advAuto="0"/>
      <p:bldP spid="681" grpId="5" animBg="1" advAuto="0"/>
      <p:bldP spid="682" grpId="6" animBg="1" advAuto="0"/>
      <p:bldP spid="683" grpId="7" animBg="1" advAuto="0"/>
      <p:bldP spid="686" grpId="2" animBg="1" advAuto="0"/>
      <p:bldP spid="687" grpId="8" animBg="1" advAuto="0"/>
      <p:bldP spid="688" grpId="9" animBg="1" advAuto="0"/>
      <p:bldP spid="689" grpId="1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hape 559"/>
          <p:cNvSpPr/>
          <p:nvPr/>
        </p:nvSpPr>
        <p:spPr>
          <a:xfrm>
            <a:off x="9831506" y="8711279"/>
            <a:ext cx="14595093" cy="5027560"/>
          </a:xfrm>
          <a:prstGeom prst="rect">
            <a:avLst/>
          </a:prstGeom>
          <a:solidFill>
            <a:srgbClr val="FCFCFC"/>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94" name="Shape 559"/>
          <p:cNvSpPr/>
          <p:nvPr/>
        </p:nvSpPr>
        <p:spPr>
          <a:xfrm>
            <a:off x="9831506" y="4344220"/>
            <a:ext cx="14595093" cy="5027560"/>
          </a:xfrm>
          <a:prstGeom prst="rect">
            <a:avLst/>
          </a:prstGeom>
          <a:solidFill>
            <a:srgbClr val="6F7B7C"/>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95" name="Shape 559"/>
          <p:cNvSpPr/>
          <p:nvPr/>
        </p:nvSpPr>
        <p:spPr>
          <a:xfrm>
            <a:off x="9653706" y="-1"/>
            <a:ext cx="14764757" cy="5027560"/>
          </a:xfrm>
          <a:prstGeom prst="rect">
            <a:avLst/>
          </a:prstGeom>
          <a:solidFill>
            <a:srgbClr val="FCFCFC"/>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96" name="Shape 62"/>
          <p:cNvSpPr txBox="1">
            <a:spLocks noGrp="1"/>
          </p:cNvSpPr>
          <p:nvPr>
            <p:ph type="sldNum" sz="quarter" idx="2"/>
          </p:nvPr>
        </p:nvSpPr>
        <p:spPr>
          <a:xfrm>
            <a:off x="22857653" y="12582769"/>
            <a:ext cx="336764" cy="4876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dirty="0"/>
          </a:p>
        </p:txBody>
      </p:sp>
      <p:sp>
        <p:nvSpPr>
          <p:cNvPr id="697" name="Shape 559"/>
          <p:cNvSpPr/>
          <p:nvPr/>
        </p:nvSpPr>
        <p:spPr>
          <a:xfrm>
            <a:off x="-23694" y="-1"/>
            <a:ext cx="9845888" cy="13800184"/>
          </a:xfrm>
          <a:prstGeom prst="rect">
            <a:avLst/>
          </a:prstGeom>
          <a:solidFill>
            <a:srgbClr val="00A6B4"/>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698" name="Shape 544"/>
          <p:cNvSpPr txBox="1"/>
          <p:nvPr/>
        </p:nvSpPr>
        <p:spPr>
          <a:xfrm>
            <a:off x="13494756" y="793740"/>
            <a:ext cx="10069399" cy="3440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00" tIns="108700" rIns="108700" bIns="108700">
            <a:spAutoFit/>
          </a:bodyPr>
          <a:lstStyle/>
          <a:p>
            <a:pPr defTabSz="457200">
              <a:lnSpc>
                <a:spcPct val="107916"/>
              </a:lnSpc>
              <a:spcBef>
                <a:spcPts val="800"/>
              </a:spcBef>
              <a:defRPr>
                <a:solidFill>
                  <a:srgbClr val="000000"/>
                </a:solidFill>
                <a:uFill>
                  <a:solidFill>
                    <a:srgbClr val="000000"/>
                  </a:solidFill>
                </a:uFill>
                <a:latin typeface="Century Gothic"/>
                <a:ea typeface="Century Gothic"/>
                <a:cs typeface="Century Gothic"/>
                <a:sym typeface="Century Gothic"/>
              </a:defRPr>
            </a:pPr>
            <a:r>
              <a:rPr sz="3500" b="1" dirty="0">
                <a:solidFill>
                  <a:srgbClr val="282828"/>
                </a:solidFill>
                <a:uFill>
                  <a:solidFill>
                    <a:srgbClr val="282828"/>
                  </a:solidFill>
                </a:uFill>
              </a:rPr>
              <a:t>Credibility: </a:t>
            </a:r>
            <a:r>
              <a:rPr sz="3200" dirty="0">
                <a:solidFill>
                  <a:srgbClr val="282828"/>
                </a:solidFill>
                <a:uFill>
                  <a:solidFill>
                    <a:srgbClr val="282828"/>
                  </a:solidFill>
                </a:uFill>
              </a:rPr>
              <a:t>Trust is vital in today’s business world. Practicing active reputation management can not only encourage positive messages about your brand online, but it can also catch and address myths, distrust and other issues before they become a bigger problem.</a:t>
            </a:r>
          </a:p>
        </p:txBody>
      </p:sp>
      <p:sp>
        <p:nvSpPr>
          <p:cNvPr id="699" name="Shape 544"/>
          <p:cNvSpPr txBox="1"/>
          <p:nvPr/>
        </p:nvSpPr>
        <p:spPr>
          <a:xfrm>
            <a:off x="13606512" y="5580947"/>
            <a:ext cx="10180254" cy="3440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00" tIns="108700" rIns="108700" bIns="108700">
            <a:spAutoFit/>
          </a:bodyPr>
          <a:lstStyle/>
          <a:p>
            <a:pPr defTabSz="457200">
              <a:lnSpc>
                <a:spcPct val="107916"/>
              </a:lnSpc>
              <a:spcBef>
                <a:spcPts val="800"/>
              </a:spcBef>
              <a:defRPr>
                <a:solidFill>
                  <a:srgbClr val="FFFFFF"/>
                </a:solidFill>
                <a:uFill>
                  <a:solidFill>
                    <a:srgbClr val="000000"/>
                  </a:solidFill>
                </a:uFill>
                <a:latin typeface="Century Gothic"/>
                <a:ea typeface="Century Gothic"/>
                <a:cs typeface="Century Gothic"/>
                <a:sym typeface="Century Gothic"/>
              </a:defRPr>
            </a:pPr>
            <a:r>
              <a:rPr sz="3500" b="1" dirty="0">
                <a:uFill>
                  <a:solidFill>
                    <a:srgbClr val="282828"/>
                  </a:solidFill>
                </a:uFill>
              </a:rPr>
              <a:t>Brand Ownership:</a:t>
            </a:r>
            <a:r>
              <a:rPr sz="3500" dirty="0">
                <a:uFill>
                  <a:solidFill>
                    <a:srgbClr val="282828"/>
                  </a:solidFill>
                </a:uFill>
              </a:rPr>
              <a:t> </a:t>
            </a:r>
            <a:r>
              <a:rPr sz="3200" dirty="0">
                <a:uFill>
                  <a:solidFill>
                    <a:srgbClr val="282828"/>
                  </a:solidFill>
                </a:uFill>
              </a:rPr>
              <a:t>Managing your online reputation puts the ownership of your brand back in your company’s hands. Rather than your reputation building on its own, you can help guide it through thoughtful review responses, branded content, and other tactics.</a:t>
            </a:r>
          </a:p>
        </p:txBody>
      </p:sp>
      <p:sp>
        <p:nvSpPr>
          <p:cNvPr id="700" name="Shape 544"/>
          <p:cNvSpPr txBox="1"/>
          <p:nvPr/>
        </p:nvSpPr>
        <p:spPr>
          <a:xfrm>
            <a:off x="13606512" y="10483797"/>
            <a:ext cx="10343172" cy="2472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8700" tIns="108700" rIns="108700" bIns="108700">
            <a:spAutoFit/>
          </a:bodyPr>
          <a:lstStyle/>
          <a:p>
            <a:pPr defTabSz="457200">
              <a:lnSpc>
                <a:spcPct val="107916"/>
              </a:lnSpc>
              <a:spcBef>
                <a:spcPts val="800"/>
              </a:spcBef>
              <a:defRPr>
                <a:solidFill>
                  <a:srgbClr val="000000"/>
                </a:solidFill>
                <a:uFill>
                  <a:solidFill>
                    <a:srgbClr val="000000"/>
                  </a:solidFill>
                </a:uFill>
                <a:latin typeface="Century Gothic"/>
                <a:ea typeface="Century Gothic"/>
                <a:cs typeface="Century Gothic"/>
                <a:sym typeface="Century Gothic"/>
              </a:defRPr>
            </a:pPr>
            <a:r>
              <a:rPr sz="3500" b="1" dirty="0">
                <a:solidFill>
                  <a:srgbClr val="282828"/>
                </a:solidFill>
                <a:uFill>
                  <a:solidFill>
                    <a:srgbClr val="282828"/>
                  </a:solidFill>
                </a:uFill>
              </a:rPr>
              <a:t>Recruitment:</a:t>
            </a:r>
            <a:r>
              <a:rPr sz="3500" dirty="0">
                <a:solidFill>
                  <a:srgbClr val="282828"/>
                </a:solidFill>
                <a:uFill>
                  <a:solidFill>
                    <a:srgbClr val="282828"/>
                  </a:solidFill>
                </a:uFill>
              </a:rPr>
              <a:t> </a:t>
            </a:r>
            <a:r>
              <a:rPr sz="3200" dirty="0">
                <a:solidFill>
                  <a:srgbClr val="282828"/>
                </a:solidFill>
                <a:uFill>
                  <a:solidFill>
                    <a:srgbClr val="282828"/>
                  </a:solidFill>
                </a:uFill>
              </a:rPr>
              <a:t>Your brand’s reputation plays a role in the employees you can attract. The better your digital reputation, the easier it is to land top talent.</a:t>
            </a:r>
          </a:p>
        </p:txBody>
      </p:sp>
      <p:pic>
        <p:nvPicPr>
          <p:cNvPr id="701" name="Q.png" descr="Q.png"/>
          <p:cNvPicPr>
            <a:picLocks noChangeAspect="1"/>
          </p:cNvPicPr>
          <p:nvPr/>
        </p:nvPicPr>
        <p:blipFill>
          <a:blip r:embed="rId2"/>
          <a:stretch>
            <a:fillRect/>
          </a:stretch>
        </p:blipFill>
        <p:spPr>
          <a:xfrm>
            <a:off x="10642600" y="1086373"/>
            <a:ext cx="2524506" cy="2145830"/>
          </a:xfrm>
          <a:prstGeom prst="rect">
            <a:avLst/>
          </a:prstGeom>
          <a:ln w="12700">
            <a:miter lim="400000"/>
          </a:ln>
        </p:spPr>
      </p:pic>
      <p:pic>
        <p:nvPicPr>
          <p:cNvPr id="702" name="QQ.png" descr="QQ.png"/>
          <p:cNvPicPr>
            <a:picLocks noChangeAspect="1"/>
          </p:cNvPicPr>
          <p:nvPr/>
        </p:nvPicPr>
        <p:blipFill>
          <a:blip r:embed="rId3"/>
          <a:stretch>
            <a:fillRect/>
          </a:stretch>
        </p:blipFill>
        <p:spPr>
          <a:xfrm>
            <a:off x="10739351" y="5997592"/>
            <a:ext cx="2331004" cy="2145831"/>
          </a:xfrm>
          <a:prstGeom prst="rect">
            <a:avLst/>
          </a:prstGeom>
          <a:ln w="12700">
            <a:miter lim="400000"/>
          </a:ln>
        </p:spPr>
      </p:pic>
      <p:pic>
        <p:nvPicPr>
          <p:cNvPr id="703" name="QQQ.png" descr="QQQ.png"/>
          <p:cNvPicPr>
            <a:picLocks noChangeAspect="1"/>
          </p:cNvPicPr>
          <p:nvPr/>
        </p:nvPicPr>
        <p:blipFill>
          <a:blip r:embed="rId4"/>
          <a:stretch>
            <a:fillRect/>
          </a:stretch>
        </p:blipFill>
        <p:spPr>
          <a:xfrm>
            <a:off x="11024959" y="10231407"/>
            <a:ext cx="2334082" cy="1987304"/>
          </a:xfrm>
          <a:prstGeom prst="rect">
            <a:avLst/>
          </a:prstGeom>
          <a:ln w="12700">
            <a:miter lim="400000"/>
          </a:ln>
        </p:spPr>
      </p:pic>
      <p:sp>
        <p:nvSpPr>
          <p:cNvPr id="705" name="Shape 563"/>
          <p:cNvSpPr txBox="1"/>
          <p:nvPr/>
        </p:nvSpPr>
        <p:spPr>
          <a:xfrm>
            <a:off x="1264447" y="1781050"/>
            <a:ext cx="6551262" cy="9098201"/>
          </a:xfrm>
          <a:prstGeom prst="rect">
            <a:avLst/>
          </a:prstGeom>
          <a:ln w="12700">
            <a:miter lim="400000"/>
          </a:ln>
          <a:effectLst>
            <a:outerShdw blurRad="152400" dist="84903" dir="5400000" rotWithShape="0">
              <a:srgbClr val="000000">
                <a:alpha val="6014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defRPr sz="9500" b="1">
                <a:solidFill>
                  <a:srgbClr val="000000"/>
                </a:solidFill>
                <a:latin typeface="Century Gothic"/>
                <a:ea typeface="Century Gothic"/>
                <a:cs typeface="Century Gothic"/>
                <a:sym typeface="Century Gothic"/>
              </a:defRPr>
            </a:lvl1pPr>
          </a:lstStyle>
          <a:p>
            <a:r>
              <a:rPr dirty="0">
                <a:solidFill>
                  <a:schemeClr val="bg1"/>
                </a:solidFill>
              </a:rPr>
              <a:t>Why You Must Actively Manage Your Reputation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697"/>
                                        </p:tgtEl>
                                        <p:attrNameLst>
                                          <p:attrName>style.visibility</p:attrName>
                                        </p:attrNameLst>
                                      </p:cBhvr>
                                      <p:to>
                                        <p:strVal val="visible"/>
                                      </p:to>
                                    </p:set>
                                    <p:anim calcmode="lin" valueType="num">
                                      <p:cBhvr>
                                        <p:cTn id="7" dur="500" fill="hold"/>
                                        <p:tgtEl>
                                          <p:spTgt spid="697"/>
                                        </p:tgtEl>
                                        <p:attrNameLst>
                                          <p:attrName>ppt_x</p:attrName>
                                        </p:attrNameLst>
                                      </p:cBhvr>
                                      <p:tavLst>
                                        <p:tav tm="0">
                                          <p:val>
                                            <p:strVal val="#ppt_x"/>
                                          </p:val>
                                        </p:tav>
                                        <p:tav tm="100000">
                                          <p:val>
                                            <p:strVal val="#ppt_x"/>
                                          </p:val>
                                        </p:tav>
                                      </p:tavLst>
                                    </p:anim>
                                    <p:anim calcmode="lin" valueType="num">
                                      <p:cBhvr>
                                        <p:cTn id="8" dur="500" fill="hold"/>
                                        <p:tgtEl>
                                          <p:spTgt spid="69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705"/>
                                        </p:tgtEl>
                                        <p:attrNameLst>
                                          <p:attrName>style.visibility</p:attrName>
                                        </p:attrNameLst>
                                      </p:cBhvr>
                                      <p:to>
                                        <p:strVal val="visible"/>
                                      </p:to>
                                    </p:set>
                                    <p:anim calcmode="lin" valueType="num">
                                      <p:cBhvr>
                                        <p:cTn id="12" dur="500" fill="hold"/>
                                        <p:tgtEl>
                                          <p:spTgt spid="705"/>
                                        </p:tgtEl>
                                        <p:attrNameLst>
                                          <p:attrName>ppt_x</p:attrName>
                                        </p:attrNameLst>
                                      </p:cBhvr>
                                      <p:tavLst>
                                        <p:tav tm="0">
                                          <p:val>
                                            <p:strVal val="0-#ppt_w/2"/>
                                          </p:val>
                                        </p:tav>
                                        <p:tav tm="100000">
                                          <p:val>
                                            <p:strVal val="#ppt_x"/>
                                          </p:val>
                                        </p:tav>
                                      </p:tavLst>
                                    </p:anim>
                                    <p:anim calcmode="lin" valueType="num">
                                      <p:cBhvr>
                                        <p:cTn id="13" dur="500" fill="hold"/>
                                        <p:tgtEl>
                                          <p:spTgt spid="70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698"/>
                                        </p:tgtEl>
                                        <p:attrNameLst>
                                          <p:attrName>style.visibility</p:attrName>
                                        </p:attrNameLst>
                                      </p:cBhvr>
                                      <p:to>
                                        <p:strVal val="visible"/>
                                      </p:to>
                                    </p:set>
                                    <p:animEffect transition="in" filter="dissolve">
                                      <p:cBhvr>
                                        <p:cTn id="17" dur="500"/>
                                        <p:tgtEl>
                                          <p:spTgt spid="698"/>
                                        </p:tgtEl>
                                      </p:cBhvr>
                                    </p:animEffect>
                                  </p:childTnLst>
                                </p:cTn>
                              </p:par>
                            </p:childTnLst>
                          </p:cTn>
                        </p:par>
                        <p:par>
                          <p:cTn id="18" fill="hold">
                            <p:stCondLst>
                              <p:cond delay="1500"/>
                            </p:stCondLst>
                            <p:childTnLst>
                              <p:par>
                                <p:cTn id="19" presetID="9" presetClass="entr" fill="hold" grpId="4" nodeType="afterEffect">
                                  <p:stCondLst>
                                    <p:cond delay="0"/>
                                  </p:stCondLst>
                                  <p:iterate>
                                    <p:tmAbs val="0"/>
                                  </p:iterate>
                                  <p:childTnLst>
                                    <p:set>
                                      <p:cBhvr>
                                        <p:cTn id="20" fill="hold"/>
                                        <p:tgtEl>
                                          <p:spTgt spid="699"/>
                                        </p:tgtEl>
                                        <p:attrNameLst>
                                          <p:attrName>style.visibility</p:attrName>
                                        </p:attrNameLst>
                                      </p:cBhvr>
                                      <p:to>
                                        <p:strVal val="visible"/>
                                      </p:to>
                                    </p:set>
                                    <p:animEffect transition="in" filter="dissolve">
                                      <p:cBhvr>
                                        <p:cTn id="21" dur="500"/>
                                        <p:tgtEl>
                                          <p:spTgt spid="699"/>
                                        </p:tgtEl>
                                      </p:cBhvr>
                                    </p:animEffect>
                                  </p:childTnLst>
                                </p:cTn>
                              </p:par>
                            </p:childTnLst>
                          </p:cTn>
                        </p:par>
                        <p:par>
                          <p:cTn id="22" fill="hold">
                            <p:stCondLst>
                              <p:cond delay="2000"/>
                            </p:stCondLst>
                            <p:childTnLst>
                              <p:par>
                                <p:cTn id="23" presetID="9" presetClass="entr" fill="hold" grpId="5" nodeType="afterEffect">
                                  <p:stCondLst>
                                    <p:cond delay="0"/>
                                  </p:stCondLst>
                                  <p:iterate>
                                    <p:tmAbs val="0"/>
                                  </p:iterate>
                                  <p:childTnLst>
                                    <p:set>
                                      <p:cBhvr>
                                        <p:cTn id="24" fill="hold"/>
                                        <p:tgtEl>
                                          <p:spTgt spid="700"/>
                                        </p:tgtEl>
                                        <p:attrNameLst>
                                          <p:attrName>style.visibility</p:attrName>
                                        </p:attrNameLst>
                                      </p:cBhvr>
                                      <p:to>
                                        <p:strVal val="visible"/>
                                      </p:to>
                                    </p:set>
                                    <p:animEffect transition="in" filter="dissolve">
                                      <p:cBhvr>
                                        <p:cTn id="25" dur="500"/>
                                        <p:tgtEl>
                                          <p:spTgt spid="700"/>
                                        </p:tgtEl>
                                      </p:cBhvr>
                                    </p:animEffect>
                                  </p:childTnLst>
                                </p:cTn>
                              </p:par>
                            </p:childTnLst>
                          </p:cTn>
                        </p:par>
                        <p:par>
                          <p:cTn id="26" fill="hold">
                            <p:stCondLst>
                              <p:cond delay="2500"/>
                            </p:stCondLst>
                            <p:childTnLst>
                              <p:par>
                                <p:cTn id="27" presetID="2" presetClass="entr" presetSubtype="1" fill="hold" grpId="6" nodeType="afterEffect">
                                  <p:stCondLst>
                                    <p:cond delay="0"/>
                                  </p:stCondLst>
                                  <p:iterate>
                                    <p:tmAbs val="0"/>
                                  </p:iterate>
                                  <p:childTnLst>
                                    <p:set>
                                      <p:cBhvr>
                                        <p:cTn id="28" fill="hold"/>
                                        <p:tgtEl>
                                          <p:spTgt spid="695"/>
                                        </p:tgtEl>
                                        <p:attrNameLst>
                                          <p:attrName>style.visibility</p:attrName>
                                        </p:attrNameLst>
                                      </p:cBhvr>
                                      <p:to>
                                        <p:strVal val="visible"/>
                                      </p:to>
                                    </p:set>
                                    <p:anim calcmode="lin" valueType="num">
                                      <p:cBhvr>
                                        <p:cTn id="29" dur="500" fill="hold"/>
                                        <p:tgtEl>
                                          <p:spTgt spid="695"/>
                                        </p:tgtEl>
                                        <p:attrNameLst>
                                          <p:attrName>ppt_x</p:attrName>
                                        </p:attrNameLst>
                                      </p:cBhvr>
                                      <p:tavLst>
                                        <p:tav tm="0">
                                          <p:val>
                                            <p:strVal val="#ppt_x"/>
                                          </p:val>
                                        </p:tav>
                                        <p:tav tm="100000">
                                          <p:val>
                                            <p:strVal val="#ppt_x"/>
                                          </p:val>
                                        </p:tav>
                                      </p:tavLst>
                                    </p:anim>
                                    <p:anim calcmode="lin" valueType="num">
                                      <p:cBhvr>
                                        <p:cTn id="30" dur="500" fill="hold"/>
                                        <p:tgtEl>
                                          <p:spTgt spid="695"/>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grpId="7" nodeType="afterEffect">
                                  <p:stCondLst>
                                    <p:cond delay="0"/>
                                  </p:stCondLst>
                                  <p:iterate>
                                    <p:tmAbs val="0"/>
                                  </p:iterate>
                                  <p:childTnLst>
                                    <p:set>
                                      <p:cBhvr>
                                        <p:cTn id="33" fill="hold"/>
                                        <p:tgtEl>
                                          <p:spTgt spid="694"/>
                                        </p:tgtEl>
                                        <p:attrNameLst>
                                          <p:attrName>style.visibility</p:attrName>
                                        </p:attrNameLst>
                                      </p:cBhvr>
                                      <p:to>
                                        <p:strVal val="visible"/>
                                      </p:to>
                                    </p:set>
                                    <p:anim calcmode="lin" valueType="num">
                                      <p:cBhvr>
                                        <p:cTn id="34" dur="500" fill="hold"/>
                                        <p:tgtEl>
                                          <p:spTgt spid="694"/>
                                        </p:tgtEl>
                                        <p:attrNameLst>
                                          <p:attrName>ppt_x</p:attrName>
                                        </p:attrNameLst>
                                      </p:cBhvr>
                                      <p:tavLst>
                                        <p:tav tm="0">
                                          <p:val>
                                            <p:strVal val="#ppt_x"/>
                                          </p:val>
                                        </p:tav>
                                        <p:tav tm="100000">
                                          <p:val>
                                            <p:strVal val="#ppt_x"/>
                                          </p:val>
                                        </p:tav>
                                      </p:tavLst>
                                    </p:anim>
                                    <p:anim calcmode="lin" valueType="num">
                                      <p:cBhvr>
                                        <p:cTn id="35" dur="500" fill="hold"/>
                                        <p:tgtEl>
                                          <p:spTgt spid="694"/>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 presetClass="entr" presetSubtype="1" fill="hold" grpId="8" nodeType="afterEffect">
                                  <p:stCondLst>
                                    <p:cond delay="0"/>
                                  </p:stCondLst>
                                  <p:iterate>
                                    <p:tmAbs val="0"/>
                                  </p:iterate>
                                  <p:childTnLst>
                                    <p:set>
                                      <p:cBhvr>
                                        <p:cTn id="38" fill="hold"/>
                                        <p:tgtEl>
                                          <p:spTgt spid="693"/>
                                        </p:tgtEl>
                                        <p:attrNameLst>
                                          <p:attrName>style.visibility</p:attrName>
                                        </p:attrNameLst>
                                      </p:cBhvr>
                                      <p:to>
                                        <p:strVal val="visible"/>
                                      </p:to>
                                    </p:set>
                                    <p:anim calcmode="lin" valueType="num">
                                      <p:cBhvr>
                                        <p:cTn id="39" dur="500" fill="hold"/>
                                        <p:tgtEl>
                                          <p:spTgt spid="693"/>
                                        </p:tgtEl>
                                        <p:attrNameLst>
                                          <p:attrName>ppt_x</p:attrName>
                                        </p:attrNameLst>
                                      </p:cBhvr>
                                      <p:tavLst>
                                        <p:tav tm="0">
                                          <p:val>
                                            <p:strVal val="#ppt_x"/>
                                          </p:val>
                                        </p:tav>
                                        <p:tav tm="100000">
                                          <p:val>
                                            <p:strVal val="#ppt_x"/>
                                          </p:val>
                                        </p:tav>
                                      </p:tavLst>
                                    </p:anim>
                                    <p:anim calcmode="lin" valueType="num">
                                      <p:cBhvr>
                                        <p:cTn id="40" dur="500" fill="hold"/>
                                        <p:tgtEl>
                                          <p:spTgt spid="6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8" animBg="1" advAuto="0"/>
      <p:bldP spid="694" grpId="7" animBg="1" advAuto="0"/>
      <p:bldP spid="695" grpId="6" animBg="1" advAuto="0"/>
      <p:bldP spid="697" grpId="1" animBg="1" advAuto="0"/>
      <p:bldP spid="698" grpId="3" animBg="1" advAuto="0"/>
      <p:bldP spid="699" grpId="4" animBg="1" advAuto="0"/>
      <p:bldP spid="700" grpId="5" animBg="1" advAuto="0"/>
      <p:bldP spid="705"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 name="A2.jpg" descr="A2.jpg"/>
          <p:cNvPicPr>
            <a:picLocks noChangeAspect="1"/>
          </p:cNvPicPr>
          <p:nvPr/>
        </p:nvPicPr>
        <p:blipFill>
          <a:blip r:embed="rId2"/>
          <a:stretch>
            <a:fillRect/>
          </a:stretch>
        </p:blipFill>
        <p:spPr>
          <a:xfrm>
            <a:off x="0" y="5470"/>
            <a:ext cx="24384000" cy="13705059"/>
          </a:xfrm>
          <a:prstGeom prst="rect">
            <a:avLst/>
          </a:prstGeom>
          <a:ln w="12700">
            <a:miter lim="400000"/>
          </a:ln>
        </p:spPr>
      </p:pic>
      <p:sp>
        <p:nvSpPr>
          <p:cNvPr id="709" name="Rectangle"/>
          <p:cNvSpPr/>
          <p:nvPr/>
        </p:nvSpPr>
        <p:spPr>
          <a:xfrm>
            <a:off x="-50800" y="0"/>
            <a:ext cx="24485600" cy="13716000"/>
          </a:xfrm>
          <a:prstGeom prst="rect">
            <a:avLst/>
          </a:prstGeom>
          <a:solidFill>
            <a:srgbClr val="FFFFFF">
              <a:alpha val="70000"/>
            </a:srgbClr>
          </a:solidFill>
          <a:ln w="12700">
            <a:miter lim="400000"/>
          </a:ln>
        </p:spPr>
        <p:txBody>
          <a:bodyPr lIns="0" tIns="0" rIns="0" bIns="0"/>
          <a:lstStyle/>
          <a:p>
            <a:pPr>
              <a:defRPr>
                <a:solidFill>
                  <a:srgbClr val="FFFFFF"/>
                </a:solidFill>
              </a:defRPr>
            </a:pPr>
            <a:endParaRPr dirty="0"/>
          </a:p>
        </p:txBody>
      </p:sp>
      <p:sp>
        <p:nvSpPr>
          <p:cNvPr id="710" name="Shape 419"/>
          <p:cNvSpPr/>
          <p:nvPr/>
        </p:nvSpPr>
        <p:spPr>
          <a:xfrm flipH="1">
            <a:off x="12192000" y="5610326"/>
            <a:ext cx="1" cy="8229601"/>
          </a:xfrm>
          <a:prstGeom prst="line">
            <a:avLst/>
          </a:prstGeom>
          <a:ln w="101600">
            <a:solidFill>
              <a:srgbClr val="00A6B4"/>
            </a:solidFill>
            <a:miter/>
          </a:ln>
        </p:spPr>
        <p:txBody>
          <a:bodyPr lIns="0" tIns="0" rIns="0" bIns="0"/>
          <a:lstStyle/>
          <a:p>
            <a:endParaRPr dirty="0"/>
          </a:p>
        </p:txBody>
      </p:sp>
      <p:grpSp>
        <p:nvGrpSpPr>
          <p:cNvPr id="713" name="Shape 428"/>
          <p:cNvGrpSpPr/>
          <p:nvPr/>
        </p:nvGrpSpPr>
        <p:grpSpPr>
          <a:xfrm>
            <a:off x="11277600" y="3591638"/>
            <a:ext cx="1828800" cy="1828801"/>
            <a:chOff x="0" y="0"/>
            <a:chExt cx="1828800" cy="1828800"/>
          </a:xfrm>
        </p:grpSpPr>
        <p:sp>
          <p:nvSpPr>
            <p:cNvPr id="711" name="Circle"/>
            <p:cNvSpPr/>
            <p:nvPr/>
          </p:nvSpPr>
          <p:spPr>
            <a:xfrm>
              <a:off x="0" y="0"/>
              <a:ext cx="1828800" cy="1828800"/>
            </a:xfrm>
            <a:prstGeom prst="ellipse">
              <a:avLst/>
            </a:prstGeom>
            <a:noFill/>
            <a:ln w="88900" cap="flat">
              <a:solidFill>
                <a:srgbClr val="00A6B4"/>
              </a:solidFill>
              <a:prstDash val="solid"/>
              <a:miter lim="800000"/>
            </a:ln>
            <a:effectLst/>
          </p:spPr>
          <p:txBody>
            <a:bodyPr wrap="square" lIns="0" tIns="0" rIns="0" bIns="0" numCol="1" anchor="ctr">
              <a:noAutofit/>
            </a:bodyPr>
            <a:lstStyle/>
            <a:p>
              <a:pPr algn="ctr">
                <a:defRPr>
                  <a:solidFill>
                    <a:srgbClr val="000000"/>
                  </a:solidFill>
                </a:defRPr>
              </a:pPr>
              <a:endParaRPr dirty="0"/>
            </a:p>
          </p:txBody>
        </p:sp>
        <p:sp>
          <p:nvSpPr>
            <p:cNvPr id="712" name="START"/>
            <p:cNvSpPr txBox="1"/>
            <p:nvPr/>
          </p:nvSpPr>
          <p:spPr>
            <a:xfrm>
              <a:off x="267821" y="698500"/>
              <a:ext cx="1293158"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b="1">
                  <a:solidFill>
                    <a:schemeClr val="accent6">
                      <a:lumOff val="-7960"/>
                    </a:schemeClr>
                  </a:solidFill>
                  <a:latin typeface="Source Sans Pro"/>
                  <a:ea typeface="Source Sans Pro"/>
                  <a:cs typeface="Source Sans Pro"/>
                  <a:sym typeface="Source Sans Pro"/>
                </a:defRPr>
              </a:lvl1pPr>
            </a:lstStyle>
            <a:p>
              <a:r>
                <a:rPr dirty="0"/>
                <a:t>START</a:t>
              </a:r>
            </a:p>
          </p:txBody>
        </p:sp>
      </p:grpSp>
      <p:sp>
        <p:nvSpPr>
          <p:cNvPr id="714" name="Shape 422"/>
          <p:cNvSpPr txBox="1"/>
          <p:nvPr/>
        </p:nvSpPr>
        <p:spPr>
          <a:xfrm>
            <a:off x="12968894" y="5610326"/>
            <a:ext cx="10315656" cy="3452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lvl1pPr>
          </a:lstStyle>
          <a:p>
            <a:r>
              <a:rPr dirty="0"/>
              <a:t>The first step in managing your digital reputation is getting your pulse on what your reputation currently is. Using a monitoring solution can help you get an accurate idea of what people are currently saying about your business online.</a:t>
            </a:r>
          </a:p>
        </p:txBody>
      </p:sp>
      <p:sp>
        <p:nvSpPr>
          <p:cNvPr id="715" name="Shape 426"/>
          <p:cNvSpPr txBox="1"/>
          <p:nvPr/>
        </p:nvSpPr>
        <p:spPr>
          <a:xfrm>
            <a:off x="2961984" y="6332717"/>
            <a:ext cx="8453122" cy="1661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lvl="1" indent="228600" algn="r" defTabSz="457200">
              <a:lnSpc>
                <a:spcPct val="107916"/>
              </a:lnSpc>
              <a:spcBef>
                <a:spcPts val="800"/>
              </a:spcBef>
              <a:defRPr sz="4600">
                <a:solidFill>
                  <a:srgbClr val="B12127"/>
                </a:solidFill>
                <a:uFill>
                  <a:solidFill>
                    <a:srgbClr val="000000"/>
                  </a:solidFill>
                </a:uFill>
                <a:latin typeface="Century Gothic"/>
                <a:ea typeface="Century Gothic"/>
                <a:cs typeface="Century Gothic"/>
                <a:sym typeface="Century Gothic"/>
              </a:defRPr>
            </a:pPr>
            <a:r>
              <a:rPr b="1" dirty="0"/>
              <a:t>See What Others Are Saying About You</a:t>
            </a:r>
          </a:p>
        </p:txBody>
      </p:sp>
      <p:grpSp>
        <p:nvGrpSpPr>
          <p:cNvPr id="718" name="Group"/>
          <p:cNvGrpSpPr/>
          <p:nvPr/>
        </p:nvGrpSpPr>
        <p:grpSpPr>
          <a:xfrm>
            <a:off x="11832936" y="6804405"/>
            <a:ext cx="718128" cy="718128"/>
            <a:chOff x="0" y="0"/>
            <a:chExt cx="718126" cy="718126"/>
          </a:xfrm>
        </p:grpSpPr>
        <p:sp>
          <p:nvSpPr>
            <p:cNvPr id="716" name="Shape 425"/>
            <p:cNvSpPr/>
            <p:nvPr/>
          </p:nvSpPr>
          <p:spPr>
            <a:xfrm>
              <a:off x="0" y="0"/>
              <a:ext cx="718127" cy="718127"/>
            </a:xfrm>
            <a:prstGeom prst="ellipse">
              <a:avLst/>
            </a:prstGeom>
            <a:solidFill>
              <a:srgbClr val="FFFFFF"/>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sp>
          <p:nvSpPr>
            <p:cNvPr id="717" name="Shape 425"/>
            <p:cNvSpPr/>
            <p:nvPr/>
          </p:nvSpPr>
          <p:spPr>
            <a:xfrm>
              <a:off x="170488" y="170488"/>
              <a:ext cx="377151" cy="377151"/>
            </a:xfrm>
            <a:prstGeom prst="ellipse">
              <a:avLst/>
            </a:prstGeom>
            <a:solidFill>
              <a:schemeClr val="accent5"/>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grpSp>
      <p:sp>
        <p:nvSpPr>
          <p:cNvPr id="719" name="Shape 426"/>
          <p:cNvSpPr txBox="1"/>
          <p:nvPr/>
        </p:nvSpPr>
        <p:spPr>
          <a:xfrm>
            <a:off x="3170900" y="10037519"/>
            <a:ext cx="8453121" cy="886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lvl="1" indent="228600" algn="r" defTabSz="457200">
              <a:lnSpc>
                <a:spcPct val="107916"/>
              </a:lnSpc>
              <a:spcBef>
                <a:spcPts val="800"/>
              </a:spcBef>
              <a:defRPr sz="4600">
                <a:solidFill>
                  <a:srgbClr val="B12127"/>
                </a:solidFill>
                <a:uFill>
                  <a:solidFill>
                    <a:srgbClr val="000000"/>
                  </a:solidFill>
                </a:uFill>
                <a:latin typeface="Century Gothic"/>
                <a:ea typeface="Century Gothic"/>
                <a:cs typeface="Century Gothic"/>
                <a:sym typeface="Century Gothic"/>
              </a:defRPr>
            </a:pPr>
            <a:r>
              <a:rPr b="1" dirty="0">
                <a:latin typeface="Century Gothic" panose="020B0502020202020204" pitchFamily="34" charset="0"/>
                <a:ea typeface="Calibri"/>
                <a:cs typeface="Calibri"/>
                <a:sym typeface="Calibri"/>
              </a:rPr>
              <a:t>Join the Conversation</a:t>
            </a:r>
          </a:p>
        </p:txBody>
      </p:sp>
      <p:sp>
        <p:nvSpPr>
          <p:cNvPr id="720" name="Shape 422"/>
          <p:cNvSpPr txBox="1"/>
          <p:nvPr/>
        </p:nvSpPr>
        <p:spPr>
          <a:xfrm>
            <a:off x="12968894" y="9674145"/>
            <a:ext cx="10073760" cy="2269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lvl1pPr>
          </a:lstStyle>
          <a:p>
            <a:r>
              <a:rPr lang="en-US" dirty="0"/>
              <a:t>Whether reactively through responses to reviews or proactively through social media engagement, joining the conversation is a necessary part of any digital reputation management. </a:t>
            </a:r>
            <a:endParaRPr dirty="0"/>
          </a:p>
        </p:txBody>
      </p:sp>
      <p:grpSp>
        <p:nvGrpSpPr>
          <p:cNvPr id="723" name="Group"/>
          <p:cNvGrpSpPr/>
          <p:nvPr/>
        </p:nvGrpSpPr>
        <p:grpSpPr>
          <a:xfrm>
            <a:off x="11832936" y="10436605"/>
            <a:ext cx="718128" cy="718128"/>
            <a:chOff x="0" y="0"/>
            <a:chExt cx="718126" cy="718126"/>
          </a:xfrm>
        </p:grpSpPr>
        <p:sp>
          <p:nvSpPr>
            <p:cNvPr id="721" name="Shape 425"/>
            <p:cNvSpPr/>
            <p:nvPr/>
          </p:nvSpPr>
          <p:spPr>
            <a:xfrm>
              <a:off x="0" y="0"/>
              <a:ext cx="718127" cy="718127"/>
            </a:xfrm>
            <a:prstGeom prst="ellipse">
              <a:avLst/>
            </a:prstGeom>
            <a:solidFill>
              <a:srgbClr val="FFFFFF"/>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sp>
          <p:nvSpPr>
            <p:cNvPr id="722" name="Shape 425"/>
            <p:cNvSpPr/>
            <p:nvPr/>
          </p:nvSpPr>
          <p:spPr>
            <a:xfrm>
              <a:off x="170488" y="170488"/>
              <a:ext cx="377151" cy="377151"/>
            </a:xfrm>
            <a:prstGeom prst="ellipse">
              <a:avLst/>
            </a:prstGeom>
            <a:solidFill>
              <a:schemeClr val="accent5"/>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grpSp>
      <p:sp>
        <p:nvSpPr>
          <p:cNvPr id="724" name="Shape 367"/>
          <p:cNvSpPr/>
          <p:nvPr/>
        </p:nvSpPr>
        <p:spPr>
          <a:xfrm>
            <a:off x="-1" y="-203200"/>
            <a:ext cx="24384001" cy="3401750"/>
          </a:xfrm>
          <a:prstGeom prst="rect">
            <a:avLst/>
          </a:prstGeom>
          <a:solidFill>
            <a:srgbClr val="FFA400">
              <a:alpha val="41419"/>
            </a:srgbClr>
          </a:solidFill>
          <a:ln w="12700">
            <a:miter lim="400000"/>
          </a:ln>
        </p:spPr>
        <p:txBody>
          <a:bodyPr lIns="0" tIns="0" rIns="0" bIns="0" anchor="ctr"/>
          <a:lstStyle/>
          <a:p>
            <a:pPr algn="ctr">
              <a:defRPr sz="3600">
                <a:latin typeface="Calibri"/>
                <a:ea typeface="Calibri"/>
                <a:cs typeface="Calibri"/>
                <a:sym typeface="Calibri"/>
              </a:defRPr>
            </a:pPr>
            <a:endParaRPr dirty="0"/>
          </a:p>
        </p:txBody>
      </p:sp>
      <p:sp>
        <p:nvSpPr>
          <p:cNvPr id="725" name="Shape 417"/>
          <p:cNvSpPr txBox="1"/>
          <p:nvPr/>
        </p:nvSpPr>
        <p:spPr>
          <a:xfrm>
            <a:off x="2820575" y="517274"/>
            <a:ext cx="18742850" cy="196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ctr">
              <a:defRPr sz="11400" b="1">
                <a:solidFill>
                  <a:srgbClr val="000000"/>
                </a:solidFill>
                <a:latin typeface="Century Gothic"/>
                <a:ea typeface="Century Gothic"/>
                <a:cs typeface="Century Gothic"/>
                <a:sym typeface="Century Gothic"/>
              </a:defRPr>
            </a:lvl1pPr>
          </a:lstStyle>
          <a:p>
            <a:r>
              <a:rPr dirty="0"/>
              <a:t>Where to Start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25"/>
                                        </p:tgtEl>
                                        <p:attrNameLst>
                                          <p:attrName>style.visibility</p:attrName>
                                        </p:attrNameLst>
                                      </p:cBhvr>
                                      <p:to>
                                        <p:strVal val="visible"/>
                                      </p:to>
                                    </p:set>
                                    <p:anim calcmode="lin" valueType="num">
                                      <p:cBhvr>
                                        <p:cTn id="7" dur="500" fill="hold"/>
                                        <p:tgtEl>
                                          <p:spTgt spid="725"/>
                                        </p:tgtEl>
                                        <p:attrNameLst>
                                          <p:attrName>ppt_x</p:attrName>
                                        </p:attrNameLst>
                                      </p:cBhvr>
                                      <p:tavLst>
                                        <p:tav tm="0">
                                          <p:val>
                                            <p:strVal val="0-#ppt_w/2"/>
                                          </p:val>
                                        </p:tav>
                                        <p:tav tm="100000">
                                          <p:val>
                                            <p:strVal val="#ppt_x"/>
                                          </p:val>
                                        </p:tav>
                                      </p:tavLst>
                                    </p:anim>
                                    <p:anim calcmode="lin" valueType="num">
                                      <p:cBhvr>
                                        <p:cTn id="8" dur="500" fill="hold"/>
                                        <p:tgtEl>
                                          <p:spTgt spid="7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713"/>
                                        </p:tgtEl>
                                        <p:attrNameLst>
                                          <p:attrName>style.visibility</p:attrName>
                                        </p:attrNameLst>
                                      </p:cBhvr>
                                      <p:to>
                                        <p:strVal val="visible"/>
                                      </p:to>
                                    </p:set>
                                    <p:anim calcmode="lin" valueType="num">
                                      <p:cBhvr>
                                        <p:cTn id="12" dur="500" fill="hold"/>
                                        <p:tgtEl>
                                          <p:spTgt spid="713"/>
                                        </p:tgtEl>
                                        <p:attrNameLst>
                                          <p:attrName>ppt_w</p:attrName>
                                        </p:attrNameLst>
                                      </p:cBhvr>
                                      <p:tavLst>
                                        <p:tav tm="0">
                                          <p:val>
                                            <p:fltVal val="0"/>
                                          </p:val>
                                        </p:tav>
                                        <p:tav tm="100000">
                                          <p:val>
                                            <p:strVal val="#ppt_w"/>
                                          </p:val>
                                        </p:tav>
                                      </p:tavLst>
                                    </p:anim>
                                    <p:anim calcmode="lin" valueType="num">
                                      <p:cBhvr>
                                        <p:cTn id="13" dur="500" fill="hold"/>
                                        <p:tgtEl>
                                          <p:spTgt spid="7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fill="hold" grpId="3" nodeType="afterEffect">
                                  <p:stCondLst>
                                    <p:cond delay="0"/>
                                  </p:stCondLst>
                                  <p:iterate>
                                    <p:tmAbs val="0"/>
                                  </p:iterate>
                                  <p:childTnLst>
                                    <p:set>
                                      <p:cBhvr>
                                        <p:cTn id="16" fill="hold"/>
                                        <p:tgtEl>
                                          <p:spTgt spid="710"/>
                                        </p:tgtEl>
                                        <p:attrNameLst>
                                          <p:attrName>style.visibility</p:attrName>
                                        </p:attrNameLst>
                                      </p:cBhvr>
                                      <p:to>
                                        <p:strVal val="visible"/>
                                      </p:to>
                                    </p:set>
                                    <p:animEffect transition="in" filter="dissolve">
                                      <p:cBhvr>
                                        <p:cTn id="17" dur="500"/>
                                        <p:tgtEl>
                                          <p:spTgt spid="710"/>
                                        </p:tgtEl>
                                      </p:cBhvr>
                                    </p:animEffect>
                                  </p:childTnLst>
                                </p:cTn>
                              </p:par>
                            </p:childTnLst>
                          </p:cTn>
                        </p:par>
                        <p:par>
                          <p:cTn id="18" fill="hold">
                            <p:stCondLst>
                              <p:cond delay="1500"/>
                            </p:stCondLst>
                            <p:childTnLst>
                              <p:par>
                                <p:cTn id="19" presetID="2" presetClass="entr" presetSubtype="4" fill="hold" grpId="4" nodeType="afterEffect">
                                  <p:stCondLst>
                                    <p:cond delay="0"/>
                                  </p:stCondLst>
                                  <p:iterate>
                                    <p:tmAbs val="0"/>
                                  </p:iterate>
                                  <p:childTnLst>
                                    <p:set>
                                      <p:cBhvr>
                                        <p:cTn id="20" fill="hold"/>
                                        <p:tgtEl>
                                          <p:spTgt spid="724"/>
                                        </p:tgtEl>
                                        <p:attrNameLst>
                                          <p:attrName>style.visibility</p:attrName>
                                        </p:attrNameLst>
                                      </p:cBhvr>
                                      <p:to>
                                        <p:strVal val="visible"/>
                                      </p:to>
                                    </p:set>
                                    <p:anim calcmode="lin" valueType="num">
                                      <p:cBhvr>
                                        <p:cTn id="21" dur="500" fill="hold"/>
                                        <p:tgtEl>
                                          <p:spTgt spid="724"/>
                                        </p:tgtEl>
                                        <p:attrNameLst>
                                          <p:attrName>ppt_x</p:attrName>
                                        </p:attrNameLst>
                                      </p:cBhvr>
                                      <p:tavLst>
                                        <p:tav tm="0">
                                          <p:val>
                                            <p:strVal val="#ppt_x"/>
                                          </p:val>
                                        </p:tav>
                                        <p:tav tm="100000">
                                          <p:val>
                                            <p:strVal val="#ppt_x"/>
                                          </p:val>
                                        </p:tav>
                                      </p:tavLst>
                                    </p:anim>
                                    <p:anim calcmode="lin" valueType="num">
                                      <p:cBhvr>
                                        <p:cTn id="22" dur="500" fill="hold"/>
                                        <p:tgtEl>
                                          <p:spTgt spid="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3" animBg="1" advAuto="0"/>
      <p:bldP spid="713" grpId="2" animBg="1" advAuto="0"/>
      <p:bldP spid="724" grpId="4" animBg="1" advAuto="0"/>
      <p:bldP spid="725"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8" name="A2.jpg" descr="A2.jpg"/>
          <p:cNvPicPr>
            <a:picLocks noChangeAspect="1"/>
          </p:cNvPicPr>
          <p:nvPr/>
        </p:nvPicPr>
        <p:blipFill>
          <a:blip r:embed="rId2"/>
          <a:stretch>
            <a:fillRect/>
          </a:stretch>
        </p:blipFill>
        <p:spPr>
          <a:xfrm>
            <a:off x="0" y="5470"/>
            <a:ext cx="24384000" cy="13705059"/>
          </a:xfrm>
          <a:prstGeom prst="rect">
            <a:avLst/>
          </a:prstGeom>
          <a:ln w="12700">
            <a:miter lim="400000"/>
          </a:ln>
        </p:spPr>
      </p:pic>
      <p:sp>
        <p:nvSpPr>
          <p:cNvPr id="729" name="Rectangle"/>
          <p:cNvSpPr/>
          <p:nvPr/>
        </p:nvSpPr>
        <p:spPr>
          <a:xfrm>
            <a:off x="-50800" y="0"/>
            <a:ext cx="24485600" cy="13716000"/>
          </a:xfrm>
          <a:prstGeom prst="rect">
            <a:avLst/>
          </a:prstGeom>
          <a:solidFill>
            <a:srgbClr val="FFFFFF">
              <a:alpha val="70000"/>
            </a:srgbClr>
          </a:solidFill>
          <a:ln w="12700">
            <a:miter lim="400000"/>
          </a:ln>
        </p:spPr>
        <p:txBody>
          <a:bodyPr lIns="0" tIns="0" rIns="0" bIns="0"/>
          <a:lstStyle/>
          <a:p>
            <a:pPr>
              <a:defRPr>
                <a:solidFill>
                  <a:srgbClr val="FFFFFF"/>
                </a:solidFill>
              </a:defRPr>
            </a:pPr>
            <a:endParaRPr dirty="0"/>
          </a:p>
        </p:txBody>
      </p:sp>
      <p:sp>
        <p:nvSpPr>
          <p:cNvPr id="730" name="Shape 449"/>
          <p:cNvSpPr/>
          <p:nvPr/>
        </p:nvSpPr>
        <p:spPr>
          <a:xfrm flipH="1">
            <a:off x="12191999" y="-90802"/>
            <a:ext cx="1" cy="10241279"/>
          </a:xfrm>
          <a:prstGeom prst="line">
            <a:avLst/>
          </a:prstGeom>
          <a:ln w="101600">
            <a:solidFill>
              <a:srgbClr val="00A6B4"/>
            </a:solidFill>
            <a:miter/>
          </a:ln>
        </p:spPr>
        <p:txBody>
          <a:bodyPr lIns="0" tIns="0" rIns="0" bIns="0"/>
          <a:lstStyle/>
          <a:p>
            <a:endParaRPr dirty="0"/>
          </a:p>
        </p:txBody>
      </p:sp>
      <p:grpSp>
        <p:nvGrpSpPr>
          <p:cNvPr id="733" name="Shape 458"/>
          <p:cNvGrpSpPr/>
          <p:nvPr/>
        </p:nvGrpSpPr>
        <p:grpSpPr>
          <a:xfrm>
            <a:off x="11277600" y="10515610"/>
            <a:ext cx="1828800" cy="1828801"/>
            <a:chOff x="0" y="0"/>
            <a:chExt cx="1828800" cy="1828800"/>
          </a:xfrm>
        </p:grpSpPr>
        <p:sp>
          <p:nvSpPr>
            <p:cNvPr id="731" name="Circle"/>
            <p:cNvSpPr/>
            <p:nvPr/>
          </p:nvSpPr>
          <p:spPr>
            <a:xfrm>
              <a:off x="0" y="0"/>
              <a:ext cx="1828800" cy="1828800"/>
            </a:xfrm>
            <a:prstGeom prst="ellipse">
              <a:avLst/>
            </a:prstGeom>
            <a:noFill/>
            <a:ln w="88900" cap="flat">
              <a:solidFill>
                <a:srgbClr val="00A6B4"/>
              </a:solidFill>
              <a:prstDash val="solid"/>
              <a:miter lim="800000"/>
            </a:ln>
            <a:effectLst/>
          </p:spPr>
          <p:txBody>
            <a:bodyPr wrap="square" lIns="0" tIns="0" rIns="0" bIns="0" numCol="1" anchor="ctr">
              <a:noAutofit/>
            </a:bodyPr>
            <a:lstStyle/>
            <a:p>
              <a:pPr algn="ctr">
                <a:defRPr>
                  <a:solidFill>
                    <a:srgbClr val="000000"/>
                  </a:solidFill>
                </a:defRPr>
              </a:pPr>
              <a:endParaRPr dirty="0"/>
            </a:p>
          </p:txBody>
        </p:sp>
        <p:sp>
          <p:nvSpPr>
            <p:cNvPr id="732" name="END"/>
            <p:cNvSpPr txBox="1"/>
            <p:nvPr/>
          </p:nvSpPr>
          <p:spPr>
            <a:xfrm>
              <a:off x="267821" y="698500"/>
              <a:ext cx="1293158"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b="1">
                  <a:solidFill>
                    <a:schemeClr val="accent6">
                      <a:lumOff val="-7960"/>
                    </a:schemeClr>
                  </a:solidFill>
                  <a:latin typeface="Source Sans Pro"/>
                  <a:ea typeface="Source Sans Pro"/>
                  <a:cs typeface="Source Sans Pro"/>
                  <a:sym typeface="Source Sans Pro"/>
                </a:defRPr>
              </a:lvl1pPr>
            </a:lstStyle>
            <a:p>
              <a:r>
                <a:rPr dirty="0"/>
                <a:t>END</a:t>
              </a:r>
            </a:p>
          </p:txBody>
        </p:sp>
      </p:grpSp>
      <p:sp>
        <p:nvSpPr>
          <p:cNvPr id="734" name="Shape 426"/>
          <p:cNvSpPr txBox="1"/>
          <p:nvPr/>
        </p:nvSpPr>
        <p:spPr>
          <a:xfrm>
            <a:off x="3038184" y="6716469"/>
            <a:ext cx="8453122" cy="89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lvl="1" indent="228600" algn="r" defTabSz="457200">
              <a:lnSpc>
                <a:spcPct val="107916"/>
              </a:lnSpc>
              <a:spcBef>
                <a:spcPts val="800"/>
              </a:spcBef>
              <a:defRPr sz="4600">
                <a:solidFill>
                  <a:srgbClr val="B12127"/>
                </a:solidFill>
                <a:uFill>
                  <a:solidFill>
                    <a:srgbClr val="000000"/>
                  </a:solidFill>
                </a:uFill>
                <a:latin typeface="Century Gothic"/>
                <a:ea typeface="Century Gothic"/>
                <a:cs typeface="Century Gothic"/>
                <a:sym typeface="Century Gothic"/>
              </a:defRPr>
            </a:pPr>
            <a:r>
              <a:rPr b="1" dirty="0"/>
              <a:t>When They Go Low, Go High</a:t>
            </a:r>
          </a:p>
        </p:txBody>
      </p:sp>
      <p:grpSp>
        <p:nvGrpSpPr>
          <p:cNvPr id="737" name="Group"/>
          <p:cNvGrpSpPr/>
          <p:nvPr/>
        </p:nvGrpSpPr>
        <p:grpSpPr>
          <a:xfrm>
            <a:off x="11832936" y="6804405"/>
            <a:ext cx="718128" cy="718128"/>
            <a:chOff x="0" y="0"/>
            <a:chExt cx="718126" cy="718126"/>
          </a:xfrm>
        </p:grpSpPr>
        <p:sp>
          <p:nvSpPr>
            <p:cNvPr id="735" name="Shape 425"/>
            <p:cNvSpPr/>
            <p:nvPr/>
          </p:nvSpPr>
          <p:spPr>
            <a:xfrm>
              <a:off x="0" y="0"/>
              <a:ext cx="718127" cy="718127"/>
            </a:xfrm>
            <a:prstGeom prst="ellipse">
              <a:avLst/>
            </a:prstGeom>
            <a:solidFill>
              <a:srgbClr val="FFFFFF"/>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sp>
          <p:nvSpPr>
            <p:cNvPr id="736" name="Shape 425"/>
            <p:cNvSpPr/>
            <p:nvPr/>
          </p:nvSpPr>
          <p:spPr>
            <a:xfrm>
              <a:off x="170488" y="170488"/>
              <a:ext cx="377151" cy="377151"/>
            </a:xfrm>
            <a:prstGeom prst="ellipse">
              <a:avLst/>
            </a:prstGeom>
            <a:solidFill>
              <a:schemeClr val="accent5"/>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grpSp>
      <p:sp>
        <p:nvSpPr>
          <p:cNvPr id="738" name="Shape 422"/>
          <p:cNvSpPr txBox="1"/>
          <p:nvPr/>
        </p:nvSpPr>
        <p:spPr>
          <a:xfrm>
            <a:off x="12892693" y="1180518"/>
            <a:ext cx="8453121" cy="2383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lvl1pPr>
          </a:lstStyle>
          <a:p>
            <a:r>
              <a:rPr dirty="0"/>
              <a:t>Actively encourage positive online mentions and elevate the organic positive reviews you receive.</a:t>
            </a:r>
          </a:p>
        </p:txBody>
      </p:sp>
      <p:sp>
        <p:nvSpPr>
          <p:cNvPr id="739" name="Shape 426"/>
          <p:cNvSpPr txBox="1"/>
          <p:nvPr/>
        </p:nvSpPr>
        <p:spPr>
          <a:xfrm>
            <a:off x="2707984" y="1478135"/>
            <a:ext cx="8453122" cy="89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lvl="1" indent="228600" algn="r" defTabSz="457200">
              <a:lnSpc>
                <a:spcPct val="107916"/>
              </a:lnSpc>
              <a:spcBef>
                <a:spcPts val="800"/>
              </a:spcBef>
              <a:defRPr sz="4600">
                <a:solidFill>
                  <a:srgbClr val="B12127"/>
                </a:solidFill>
                <a:uFill>
                  <a:solidFill>
                    <a:srgbClr val="000000"/>
                  </a:solidFill>
                </a:uFill>
                <a:latin typeface="Century Gothic"/>
                <a:ea typeface="Century Gothic"/>
                <a:cs typeface="Century Gothic"/>
                <a:sym typeface="Century Gothic"/>
              </a:defRPr>
            </a:pPr>
            <a:r>
              <a:rPr b="1" dirty="0"/>
              <a:t>Encourage the Positive</a:t>
            </a:r>
          </a:p>
        </p:txBody>
      </p:sp>
      <p:grpSp>
        <p:nvGrpSpPr>
          <p:cNvPr id="742" name="Group"/>
          <p:cNvGrpSpPr/>
          <p:nvPr/>
        </p:nvGrpSpPr>
        <p:grpSpPr>
          <a:xfrm>
            <a:off x="11837792" y="1566071"/>
            <a:ext cx="718128" cy="718128"/>
            <a:chOff x="0" y="0"/>
            <a:chExt cx="718126" cy="718126"/>
          </a:xfrm>
        </p:grpSpPr>
        <p:sp>
          <p:nvSpPr>
            <p:cNvPr id="740" name="Shape 425"/>
            <p:cNvSpPr/>
            <p:nvPr/>
          </p:nvSpPr>
          <p:spPr>
            <a:xfrm>
              <a:off x="0" y="0"/>
              <a:ext cx="718127" cy="718127"/>
            </a:xfrm>
            <a:prstGeom prst="ellipse">
              <a:avLst/>
            </a:prstGeom>
            <a:solidFill>
              <a:srgbClr val="FFFFFF"/>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sp>
          <p:nvSpPr>
            <p:cNvPr id="741" name="Shape 425"/>
            <p:cNvSpPr/>
            <p:nvPr/>
          </p:nvSpPr>
          <p:spPr>
            <a:xfrm>
              <a:off x="170488" y="170488"/>
              <a:ext cx="377151" cy="377151"/>
            </a:xfrm>
            <a:prstGeom prst="ellipse">
              <a:avLst/>
            </a:prstGeom>
            <a:solidFill>
              <a:schemeClr val="accent5"/>
            </a:solidFill>
            <a:ln w="25400" cap="flat">
              <a:solidFill>
                <a:schemeClr val="accent2"/>
              </a:solidFill>
              <a:prstDash val="solid"/>
              <a:miter lim="800000"/>
            </a:ln>
            <a:effectLst>
              <a:outerShdw rotWithShape="0">
                <a:srgbClr val="FFFFFF"/>
              </a:outerShdw>
            </a:effectLst>
          </p:spPr>
          <p:txBody>
            <a:bodyPr wrap="square" lIns="0" tIns="0" rIns="0" bIns="0" numCol="1" anchor="ctr">
              <a:noAutofit/>
            </a:bodyPr>
            <a:lstStyle/>
            <a:p>
              <a:pPr algn="ctr">
                <a:defRPr sz="4800">
                  <a:solidFill>
                    <a:srgbClr val="FFFFFF"/>
                  </a:solidFill>
                  <a:latin typeface="Calibri"/>
                  <a:ea typeface="Calibri"/>
                  <a:cs typeface="Calibri"/>
                  <a:sym typeface="Calibri"/>
                </a:defRPr>
              </a:pPr>
              <a:endParaRPr dirty="0"/>
            </a:p>
          </p:txBody>
        </p:sp>
      </p:grpSp>
      <p:sp>
        <p:nvSpPr>
          <p:cNvPr id="743" name="Shape 422"/>
          <p:cNvSpPr txBox="1"/>
          <p:nvPr/>
        </p:nvSpPr>
        <p:spPr>
          <a:xfrm>
            <a:off x="12892693" y="5884341"/>
            <a:ext cx="8453121" cy="3452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lvl1pPr>
          </a:lstStyle>
          <a:p>
            <a:r>
              <a:rPr dirty="0"/>
              <a:t>When you do get negative mentions or reviews, take a thoughtful, strategic approach to your response. Don’t meet negativity with negativity. And always try to take it offline (ask them to call you).</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730"/>
                                        </p:tgtEl>
                                        <p:attrNameLst>
                                          <p:attrName>style.visibility</p:attrName>
                                        </p:attrNameLst>
                                      </p:cBhvr>
                                      <p:to>
                                        <p:strVal val="visible"/>
                                      </p:to>
                                    </p:set>
                                    <p:animEffect transition="in" filter="dissolve">
                                      <p:cBhvr>
                                        <p:cTn id="7" dur="500"/>
                                        <p:tgtEl>
                                          <p:spTgt spid="730"/>
                                        </p:tgtEl>
                                      </p:cBhvr>
                                    </p:animEffect>
                                  </p:childTnLst>
                                </p:cTn>
                              </p:par>
                            </p:childTnLst>
                          </p:cTn>
                        </p:par>
                        <p:par>
                          <p:cTn id="8" fill="hold">
                            <p:stCondLst>
                              <p:cond delay="500"/>
                            </p:stCondLst>
                            <p:childTnLst>
                              <p:par>
                                <p:cTn id="9" presetID="23" presetClass="entr" presetSubtype="16" fill="hold" grpId="2" nodeType="afterEffect">
                                  <p:stCondLst>
                                    <p:cond delay="0"/>
                                  </p:stCondLst>
                                  <p:iterate>
                                    <p:tmAbs val="0"/>
                                  </p:iterate>
                                  <p:childTnLst>
                                    <p:set>
                                      <p:cBhvr>
                                        <p:cTn id="10" fill="hold"/>
                                        <p:tgtEl>
                                          <p:spTgt spid="733"/>
                                        </p:tgtEl>
                                        <p:attrNameLst>
                                          <p:attrName>style.visibility</p:attrName>
                                        </p:attrNameLst>
                                      </p:cBhvr>
                                      <p:to>
                                        <p:strVal val="visible"/>
                                      </p:to>
                                    </p:set>
                                    <p:anim calcmode="lin" valueType="num">
                                      <p:cBhvr>
                                        <p:cTn id="11" dur="500" fill="hold"/>
                                        <p:tgtEl>
                                          <p:spTgt spid="733"/>
                                        </p:tgtEl>
                                        <p:attrNameLst>
                                          <p:attrName>ppt_w</p:attrName>
                                        </p:attrNameLst>
                                      </p:cBhvr>
                                      <p:tavLst>
                                        <p:tav tm="0">
                                          <p:val>
                                            <p:fltVal val="0"/>
                                          </p:val>
                                        </p:tav>
                                        <p:tav tm="100000">
                                          <p:val>
                                            <p:strVal val="#ppt_w"/>
                                          </p:val>
                                        </p:tav>
                                      </p:tavLst>
                                    </p:anim>
                                    <p:anim calcmode="lin" valueType="num">
                                      <p:cBhvr>
                                        <p:cTn id="12" dur="500" fill="hold"/>
                                        <p:tgtEl>
                                          <p:spTgt spid="7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P spid="733"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357"/>
          <p:cNvSpPr/>
          <p:nvPr/>
        </p:nvSpPr>
        <p:spPr>
          <a:xfrm>
            <a:off x="-85034" y="-1"/>
            <a:ext cx="24554068" cy="13716001"/>
          </a:xfrm>
          <a:prstGeom prst="rect">
            <a:avLst/>
          </a:prstGeom>
          <a:solidFill>
            <a:srgbClr val="FCFCFC"/>
          </a:solidFill>
          <a:ln w="25400">
            <a:solidFill>
              <a:srgbClr val="000000"/>
            </a:solidFill>
            <a:miter lim="400000"/>
          </a:ln>
          <a:effectLst>
            <a:outerShdw blurRad="76200" dist="38100" dir="5400000" rotWithShape="0">
              <a:srgbClr val="000000">
                <a:alpha val="35000"/>
              </a:srgbClr>
            </a:outerShdw>
          </a:effectLst>
        </p:spPr>
        <p:txBody>
          <a:bodyPr lIns="0" tIns="0" rIns="0" bIns="0" anchor="ctr"/>
          <a:lstStyle/>
          <a:p>
            <a:pPr>
              <a:defRPr>
                <a:solidFill>
                  <a:srgbClr val="FFFFFF"/>
                </a:solidFill>
              </a:defRPr>
            </a:pPr>
            <a:endParaRPr dirty="0"/>
          </a:p>
        </p:txBody>
      </p:sp>
      <p:pic>
        <p:nvPicPr>
          <p:cNvPr id="747" name="Image" descr="Image"/>
          <p:cNvPicPr>
            <a:picLocks noChangeAspect="1"/>
          </p:cNvPicPr>
          <p:nvPr/>
        </p:nvPicPr>
        <p:blipFill>
          <a:blip r:embed="rId2">
            <a:alphaModFix amt="26543"/>
          </a:blip>
          <a:stretch>
            <a:fillRect/>
          </a:stretch>
        </p:blipFill>
        <p:spPr>
          <a:xfrm>
            <a:off x="3971200" y="3845557"/>
            <a:ext cx="16062537" cy="9353569"/>
          </a:xfrm>
          <a:prstGeom prst="rect">
            <a:avLst/>
          </a:prstGeom>
          <a:ln w="12700">
            <a:miter lim="400000"/>
          </a:ln>
        </p:spPr>
      </p:pic>
      <p:sp>
        <p:nvSpPr>
          <p:cNvPr id="748" name="Rectangle"/>
          <p:cNvSpPr/>
          <p:nvPr/>
        </p:nvSpPr>
        <p:spPr>
          <a:xfrm>
            <a:off x="-85626" y="-25400"/>
            <a:ext cx="24555252" cy="3450134"/>
          </a:xfrm>
          <a:prstGeom prst="rect">
            <a:avLst/>
          </a:prstGeom>
          <a:solidFill>
            <a:srgbClr val="C2E087"/>
          </a:solidFill>
          <a:ln w="12700">
            <a:miter lim="400000"/>
          </a:ln>
        </p:spPr>
        <p:txBody>
          <a:bodyPr lIns="0" tIns="0" rIns="0" bIns="0"/>
          <a:lstStyle/>
          <a:p>
            <a:endParaRPr dirty="0"/>
          </a:p>
        </p:txBody>
      </p:sp>
      <p:sp>
        <p:nvSpPr>
          <p:cNvPr id="749" name="Shape 1420"/>
          <p:cNvSpPr txBox="1"/>
          <p:nvPr/>
        </p:nvSpPr>
        <p:spPr>
          <a:xfrm>
            <a:off x="1788055" y="298281"/>
            <a:ext cx="21671490" cy="3002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ctr">
              <a:defRPr sz="9000" b="1">
                <a:solidFill>
                  <a:srgbClr val="000000"/>
                </a:solidFill>
                <a:latin typeface="Century Gothic"/>
                <a:ea typeface="Century Gothic"/>
                <a:cs typeface="Century Gothic"/>
                <a:sym typeface="Century Gothic"/>
              </a:defRPr>
            </a:pPr>
            <a:r>
              <a:rPr dirty="0"/>
              <a:t>Where are people talking </a:t>
            </a:r>
          </a:p>
          <a:p>
            <a:pPr algn="ctr">
              <a:defRPr sz="9000" b="1">
                <a:solidFill>
                  <a:srgbClr val="000000"/>
                </a:solidFill>
                <a:latin typeface="Century Gothic"/>
                <a:ea typeface="Century Gothic"/>
                <a:cs typeface="Century Gothic"/>
                <a:sym typeface="Century Gothic"/>
              </a:defRPr>
            </a:pPr>
            <a:r>
              <a:rPr dirty="0"/>
              <a:t>about you online?</a:t>
            </a:r>
          </a:p>
        </p:txBody>
      </p:sp>
      <p:grpSp>
        <p:nvGrpSpPr>
          <p:cNvPr id="755" name="Shape 1422"/>
          <p:cNvGrpSpPr/>
          <p:nvPr/>
        </p:nvGrpSpPr>
        <p:grpSpPr>
          <a:xfrm>
            <a:off x="2045576" y="7737570"/>
            <a:ext cx="5486401" cy="1569543"/>
            <a:chOff x="0" y="0"/>
            <a:chExt cx="5486400" cy="1569541"/>
          </a:xfrm>
        </p:grpSpPr>
        <p:sp>
          <p:nvSpPr>
            <p:cNvPr id="750" name="Shape 1423"/>
            <p:cNvSpPr/>
            <p:nvPr/>
          </p:nvSpPr>
          <p:spPr>
            <a:xfrm>
              <a:off x="0" y="350341"/>
              <a:ext cx="5486400" cy="1219201"/>
            </a:xfrm>
            <a:prstGeom prst="roundRect">
              <a:avLst>
                <a:gd name="adj" fmla="val 50000"/>
              </a:avLst>
            </a:prstGeom>
            <a:solidFill>
              <a:schemeClr val="accent2"/>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grpSp>
          <p:nvGrpSpPr>
            <p:cNvPr id="753" name="Shape 1424"/>
            <p:cNvGrpSpPr/>
            <p:nvPr/>
          </p:nvGrpSpPr>
          <p:grpSpPr>
            <a:xfrm>
              <a:off x="703693" y="613792"/>
              <a:ext cx="4064801" cy="734701"/>
              <a:chOff x="0" y="0"/>
              <a:chExt cx="4064799" cy="734700"/>
            </a:xfrm>
          </p:grpSpPr>
          <p:sp>
            <p:nvSpPr>
              <p:cNvPr id="751" name="Rectangle"/>
              <p:cNvSpPr/>
              <p:nvPr/>
            </p:nvSpPr>
            <p:spPr>
              <a:xfrm>
                <a:off x="0" y="-1"/>
                <a:ext cx="4064800" cy="734702"/>
              </a:xfrm>
              <a:prstGeom prst="rect">
                <a:avLst/>
              </a:prstGeom>
              <a:solidFill>
                <a:schemeClr val="accent2"/>
              </a:solidFill>
              <a:ln w="12700" cap="flat">
                <a:noFill/>
                <a:miter lim="400000"/>
              </a:ln>
              <a:effectLst/>
            </p:spPr>
            <p:txBody>
              <a:bodyPr wrap="square" lIns="0" tIns="0" rIns="0" bIns="0" numCol="1" anchor="t">
                <a:noAutofit/>
              </a:bodyPr>
              <a:lstStyle/>
              <a:p>
                <a:pPr algn="ctr">
                  <a:defRPr>
                    <a:solidFill>
                      <a:srgbClr val="000000"/>
                    </a:solidFill>
                  </a:defRPr>
                </a:pPr>
                <a:endParaRPr dirty="0"/>
              </a:p>
            </p:txBody>
          </p:sp>
          <p:sp>
            <p:nvSpPr>
              <p:cNvPr id="752" name="Social Media"/>
              <p:cNvSpPr txBox="1"/>
              <p:nvPr/>
            </p:nvSpPr>
            <p:spPr>
              <a:xfrm>
                <a:off x="0" y="-1"/>
                <a:ext cx="4064800" cy="675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t">
                <a:spAutoFit/>
              </a:bodyPr>
              <a:lstStyle>
                <a:lvl1pPr algn="ctr">
                  <a:defRPr b="1">
                    <a:solidFill>
                      <a:srgbClr val="000000"/>
                    </a:solidFill>
                    <a:latin typeface="Century Gothic"/>
                    <a:ea typeface="Century Gothic"/>
                    <a:cs typeface="Century Gothic"/>
                    <a:sym typeface="Century Gothic"/>
                  </a:defRPr>
                </a:lvl1pPr>
              </a:lstStyle>
              <a:p>
                <a:r>
                  <a:rPr dirty="0"/>
                  <a:t>Social Media</a:t>
                </a:r>
              </a:p>
            </p:txBody>
          </p:sp>
        </p:grpSp>
        <p:sp>
          <p:nvSpPr>
            <p:cNvPr id="754" name="Shape 1425"/>
            <p:cNvSpPr/>
            <p:nvPr/>
          </p:nvSpPr>
          <p:spPr>
            <a:xfrm>
              <a:off x="2532890" y="0"/>
              <a:ext cx="406399" cy="350345"/>
            </a:xfrm>
            <a:prstGeom prst="triangle">
              <a:avLst/>
            </a:prstGeom>
            <a:solidFill>
              <a:schemeClr val="accent2"/>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grpSp>
      <p:grpSp>
        <p:nvGrpSpPr>
          <p:cNvPr id="759" name="Shape 1426"/>
          <p:cNvGrpSpPr/>
          <p:nvPr/>
        </p:nvGrpSpPr>
        <p:grpSpPr>
          <a:xfrm>
            <a:off x="6990108" y="8087914"/>
            <a:ext cx="5486401" cy="1575043"/>
            <a:chOff x="0" y="0"/>
            <a:chExt cx="5486400" cy="1575042"/>
          </a:xfrm>
        </p:grpSpPr>
        <p:sp>
          <p:nvSpPr>
            <p:cNvPr id="756" name="Shape 1427"/>
            <p:cNvSpPr/>
            <p:nvPr/>
          </p:nvSpPr>
          <p:spPr>
            <a:xfrm>
              <a:off x="0" y="0"/>
              <a:ext cx="5486400" cy="1219201"/>
            </a:xfrm>
            <a:prstGeom prst="roundRect">
              <a:avLst>
                <a:gd name="adj" fmla="val 50000"/>
              </a:avLst>
            </a:prstGeom>
            <a:solidFill>
              <a:srgbClr val="00A6B4"/>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sp>
          <p:nvSpPr>
            <p:cNvPr id="757" name="Shape 1428"/>
            <p:cNvSpPr txBox="1"/>
            <p:nvPr/>
          </p:nvSpPr>
          <p:spPr>
            <a:xfrm>
              <a:off x="700205" y="238050"/>
              <a:ext cx="4064801" cy="675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t">
              <a:spAutoFit/>
            </a:bodyPr>
            <a:lstStyle>
              <a:lvl1pPr algn="ctr">
                <a:defRPr b="1">
                  <a:solidFill>
                    <a:srgbClr val="000000"/>
                  </a:solidFill>
                  <a:latin typeface="Century Gothic"/>
                  <a:ea typeface="Century Gothic"/>
                  <a:cs typeface="Century Gothic"/>
                  <a:sym typeface="Century Gothic"/>
                </a:defRPr>
              </a:lvl1pPr>
            </a:lstStyle>
            <a:p>
              <a:r>
                <a:rPr dirty="0"/>
                <a:t>Websites and Blogs</a:t>
              </a:r>
            </a:p>
          </p:txBody>
        </p:sp>
        <p:sp>
          <p:nvSpPr>
            <p:cNvPr id="758" name="Shape 1429"/>
            <p:cNvSpPr/>
            <p:nvPr/>
          </p:nvSpPr>
          <p:spPr>
            <a:xfrm rot="10800000" flipH="1">
              <a:off x="2531058" y="1224698"/>
              <a:ext cx="406398" cy="350345"/>
            </a:xfrm>
            <a:prstGeom prst="triangle">
              <a:avLst/>
            </a:prstGeom>
            <a:solidFill>
              <a:srgbClr val="00A6B4"/>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grpSp>
      <p:sp>
        <p:nvSpPr>
          <p:cNvPr id="760" name="Shape 1434"/>
          <p:cNvSpPr txBox="1"/>
          <p:nvPr/>
        </p:nvSpPr>
        <p:spPr>
          <a:xfrm>
            <a:off x="2710800" y="9588044"/>
            <a:ext cx="3387279" cy="244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ctr">
              <a:defRPr sz="14400" b="1">
                <a:solidFill>
                  <a:schemeClr val="accent2"/>
                </a:solidFill>
                <a:latin typeface="Source Sans Pro"/>
                <a:ea typeface="Source Sans Pro"/>
                <a:cs typeface="Source Sans Pro"/>
                <a:sym typeface="Source Sans Pro"/>
              </a:defRPr>
            </a:lvl1pPr>
          </a:lstStyle>
          <a:p>
            <a:r>
              <a:rPr dirty="0"/>
              <a:t>01</a:t>
            </a:r>
          </a:p>
        </p:txBody>
      </p:sp>
      <p:sp>
        <p:nvSpPr>
          <p:cNvPr id="761" name="Shape 1435"/>
          <p:cNvSpPr txBox="1"/>
          <p:nvPr/>
        </p:nvSpPr>
        <p:spPr>
          <a:xfrm>
            <a:off x="12804076" y="9588044"/>
            <a:ext cx="3387279" cy="244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ctr">
              <a:defRPr sz="14400" b="1">
                <a:solidFill>
                  <a:srgbClr val="FFA400"/>
                </a:solidFill>
                <a:latin typeface="Source Sans Pro"/>
                <a:ea typeface="Source Sans Pro"/>
                <a:cs typeface="Source Sans Pro"/>
                <a:sym typeface="Source Sans Pro"/>
              </a:defRPr>
            </a:lvl1pPr>
          </a:lstStyle>
          <a:p>
            <a:r>
              <a:rPr dirty="0"/>
              <a:t>03</a:t>
            </a:r>
          </a:p>
        </p:txBody>
      </p:sp>
      <p:sp>
        <p:nvSpPr>
          <p:cNvPr id="762" name="Shape 1436"/>
          <p:cNvSpPr txBox="1"/>
          <p:nvPr/>
        </p:nvSpPr>
        <p:spPr>
          <a:xfrm>
            <a:off x="7759894" y="5123519"/>
            <a:ext cx="3387279" cy="244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ctr">
              <a:defRPr sz="14400" b="1">
                <a:solidFill>
                  <a:srgbClr val="00A6B4"/>
                </a:solidFill>
                <a:latin typeface="Source Sans Pro"/>
                <a:ea typeface="Source Sans Pro"/>
                <a:cs typeface="Source Sans Pro"/>
                <a:sym typeface="Source Sans Pro"/>
              </a:defRPr>
            </a:lvl1pPr>
          </a:lstStyle>
          <a:p>
            <a:r>
              <a:rPr dirty="0"/>
              <a:t>02</a:t>
            </a:r>
          </a:p>
        </p:txBody>
      </p:sp>
      <p:sp>
        <p:nvSpPr>
          <p:cNvPr id="763" name="Shape 1437"/>
          <p:cNvSpPr txBox="1"/>
          <p:nvPr/>
        </p:nvSpPr>
        <p:spPr>
          <a:xfrm>
            <a:off x="17928735" y="5123519"/>
            <a:ext cx="3387278" cy="244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nchor="ctr">
            <a:spAutoFit/>
          </a:bodyPr>
          <a:lstStyle>
            <a:lvl1pPr algn="ctr">
              <a:defRPr sz="14400" b="1">
                <a:solidFill>
                  <a:srgbClr val="B12127"/>
                </a:solidFill>
                <a:latin typeface="Source Sans Pro"/>
                <a:ea typeface="Source Sans Pro"/>
                <a:cs typeface="Source Sans Pro"/>
                <a:sym typeface="Source Sans Pro"/>
              </a:defRPr>
            </a:lvl1pPr>
          </a:lstStyle>
          <a:p>
            <a:r>
              <a:rPr dirty="0"/>
              <a:t>04</a:t>
            </a:r>
          </a:p>
        </p:txBody>
      </p:sp>
      <p:grpSp>
        <p:nvGrpSpPr>
          <p:cNvPr id="767" name="Shape 1438"/>
          <p:cNvGrpSpPr/>
          <p:nvPr/>
        </p:nvGrpSpPr>
        <p:grpSpPr>
          <a:xfrm>
            <a:off x="11960042" y="7737570"/>
            <a:ext cx="5486401" cy="1569543"/>
            <a:chOff x="0" y="0"/>
            <a:chExt cx="5486400" cy="1569541"/>
          </a:xfrm>
        </p:grpSpPr>
        <p:sp>
          <p:nvSpPr>
            <p:cNvPr id="764" name="Shape 1439"/>
            <p:cNvSpPr/>
            <p:nvPr/>
          </p:nvSpPr>
          <p:spPr>
            <a:xfrm>
              <a:off x="0" y="350341"/>
              <a:ext cx="5486400" cy="1219201"/>
            </a:xfrm>
            <a:prstGeom prst="roundRect">
              <a:avLst>
                <a:gd name="adj" fmla="val 50000"/>
              </a:avLst>
            </a:prstGeom>
            <a:solidFill>
              <a:srgbClr val="C2E087"/>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sp>
          <p:nvSpPr>
            <p:cNvPr id="765" name="Shape 1440"/>
            <p:cNvSpPr/>
            <p:nvPr/>
          </p:nvSpPr>
          <p:spPr>
            <a:xfrm>
              <a:off x="2371066" y="0"/>
              <a:ext cx="406399" cy="350345"/>
            </a:xfrm>
            <a:prstGeom prst="triangle">
              <a:avLst/>
            </a:prstGeom>
            <a:solidFill>
              <a:srgbClr val="C2E087"/>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sp>
          <p:nvSpPr>
            <p:cNvPr id="766" name="Shape 1441"/>
            <p:cNvSpPr txBox="1"/>
            <p:nvPr/>
          </p:nvSpPr>
          <p:spPr>
            <a:xfrm>
              <a:off x="781928" y="622141"/>
              <a:ext cx="3922544" cy="675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t">
              <a:spAutoFit/>
            </a:bodyPr>
            <a:lstStyle>
              <a:lvl1pPr algn="ctr">
                <a:defRPr b="1">
                  <a:solidFill>
                    <a:srgbClr val="000000"/>
                  </a:solidFill>
                  <a:latin typeface="Century Gothic"/>
                  <a:ea typeface="Century Gothic"/>
                  <a:cs typeface="Century Gothic"/>
                  <a:sym typeface="Century Gothic"/>
                </a:defRPr>
              </a:lvl1pPr>
            </a:lstStyle>
            <a:p>
              <a:r>
                <a:rPr dirty="0"/>
                <a:t>Review Sites</a:t>
              </a:r>
            </a:p>
          </p:txBody>
        </p:sp>
      </p:grpSp>
      <p:grpSp>
        <p:nvGrpSpPr>
          <p:cNvPr id="771" name="Shape 1442"/>
          <p:cNvGrpSpPr/>
          <p:nvPr/>
        </p:nvGrpSpPr>
        <p:grpSpPr>
          <a:xfrm>
            <a:off x="16923263" y="8082508"/>
            <a:ext cx="5846962" cy="1665854"/>
            <a:chOff x="0" y="0"/>
            <a:chExt cx="5846960" cy="1665852"/>
          </a:xfrm>
        </p:grpSpPr>
        <p:sp>
          <p:nvSpPr>
            <p:cNvPr id="768" name="Shape 1443"/>
            <p:cNvSpPr/>
            <p:nvPr/>
          </p:nvSpPr>
          <p:spPr>
            <a:xfrm>
              <a:off x="0" y="0"/>
              <a:ext cx="5846961" cy="1299325"/>
            </a:xfrm>
            <a:prstGeom prst="roundRect">
              <a:avLst>
                <a:gd name="adj" fmla="val 50000"/>
              </a:avLst>
            </a:prstGeom>
            <a:solidFill>
              <a:srgbClr val="B12127"/>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sp>
          <p:nvSpPr>
            <p:cNvPr id="769" name="Shape 1444"/>
            <p:cNvSpPr txBox="1"/>
            <p:nvPr/>
          </p:nvSpPr>
          <p:spPr>
            <a:xfrm>
              <a:off x="635792" y="229964"/>
              <a:ext cx="4396762" cy="7770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t">
              <a:noAutofit/>
            </a:bodyPr>
            <a:lstStyle>
              <a:lvl1pPr algn="ctr">
                <a:defRPr b="1">
                  <a:solidFill>
                    <a:srgbClr val="000000"/>
                  </a:solidFill>
                  <a:latin typeface="Century Gothic"/>
                  <a:ea typeface="Century Gothic"/>
                  <a:cs typeface="Century Gothic"/>
                  <a:sym typeface="Century Gothic"/>
                </a:defRPr>
              </a:lvl1pPr>
            </a:lstStyle>
            <a:p>
              <a:r>
                <a:rPr dirty="0"/>
                <a:t>Employer Review Sites</a:t>
              </a:r>
            </a:p>
          </p:txBody>
        </p:sp>
        <p:sp>
          <p:nvSpPr>
            <p:cNvPr id="770" name="Shape 1445"/>
            <p:cNvSpPr/>
            <p:nvPr/>
          </p:nvSpPr>
          <p:spPr>
            <a:xfrm rot="10800000" flipH="1">
              <a:off x="2706929" y="1292484"/>
              <a:ext cx="433106" cy="373369"/>
            </a:xfrm>
            <a:prstGeom prst="triangle">
              <a:avLst/>
            </a:prstGeom>
            <a:solidFill>
              <a:srgbClr val="B12127"/>
            </a:solidFill>
            <a:ln w="12700" cap="flat">
              <a:noFill/>
              <a:miter lim="400000"/>
            </a:ln>
            <a:effectLst/>
          </p:spPr>
          <p:txBody>
            <a:bodyPr wrap="square" lIns="0" tIns="0" rIns="0" bIns="0" numCol="1" anchor="ctr">
              <a:noAutofit/>
            </a:bodyPr>
            <a:lstStyle/>
            <a:p>
              <a:pPr algn="ctr">
                <a:defRPr sz="4800" b="1">
                  <a:solidFill>
                    <a:srgbClr val="FFFFFF"/>
                  </a:solidFill>
                  <a:latin typeface="Source Sans Pro"/>
                  <a:ea typeface="Source Sans Pro"/>
                  <a:cs typeface="Source Sans Pro"/>
                  <a:sym typeface="Source Sans Pro"/>
                </a:defRPr>
              </a:pPr>
              <a:endParaRPr dirty="0"/>
            </a:p>
          </p:txBody>
        </p:sp>
      </p:grpSp>
      <p:sp>
        <p:nvSpPr>
          <p:cNvPr id="772" name="Shape 1430"/>
          <p:cNvSpPr txBox="1"/>
          <p:nvPr/>
        </p:nvSpPr>
        <p:spPr>
          <a:xfrm>
            <a:off x="7280276" y="9797836"/>
            <a:ext cx="5196233" cy="3350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defTabSz="457200">
              <a:lnSpc>
                <a:spcPct val="107916"/>
              </a:lnSpc>
              <a:spcBef>
                <a:spcPts val="800"/>
              </a:spcBef>
              <a:defRPr sz="3000">
                <a:solidFill>
                  <a:srgbClr val="000000"/>
                </a:solidFill>
                <a:uFill>
                  <a:solidFill>
                    <a:srgbClr val="000000"/>
                  </a:solidFill>
                </a:uFill>
                <a:latin typeface="Century Gothic"/>
                <a:ea typeface="Century Gothic"/>
                <a:cs typeface="Century Gothic"/>
                <a:sym typeface="Century Gothic"/>
              </a:defRPr>
            </a:lvl1pPr>
          </a:lstStyle>
          <a:p>
            <a:r>
              <a:rPr dirty="0"/>
              <a:t>Both individuals and other businesses might be sharing their opinion of your company on their website or blog.</a:t>
            </a:r>
          </a:p>
        </p:txBody>
      </p:sp>
      <p:sp>
        <p:nvSpPr>
          <p:cNvPr id="773" name="Shape 1430"/>
          <p:cNvSpPr txBox="1"/>
          <p:nvPr/>
        </p:nvSpPr>
        <p:spPr>
          <a:xfrm>
            <a:off x="12282927" y="3436747"/>
            <a:ext cx="5486401" cy="4872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defTabSz="457200">
              <a:lnSpc>
                <a:spcPct val="107916"/>
              </a:lnSpc>
              <a:spcBef>
                <a:spcPts val="800"/>
              </a:spcBef>
              <a:defRPr sz="3000">
                <a:solidFill>
                  <a:srgbClr val="000000"/>
                </a:solidFill>
                <a:uFill>
                  <a:solidFill>
                    <a:srgbClr val="000000"/>
                  </a:solidFill>
                </a:uFill>
                <a:latin typeface="Century Gothic"/>
                <a:ea typeface="Century Gothic"/>
                <a:cs typeface="Century Gothic"/>
                <a:sym typeface="Century Gothic"/>
              </a:defRPr>
            </a:lvl1pPr>
          </a:lstStyle>
          <a:p>
            <a:r>
              <a:rPr dirty="0"/>
              <a:t>Sites such as Yelp, Google Business, Better Business Bureau, Yellow Pages, and Angie’s List allow people to publicly post reviews of businesses. Facebook also has a review function for business pages.</a:t>
            </a:r>
          </a:p>
        </p:txBody>
      </p:sp>
      <p:pic>
        <p:nvPicPr>
          <p:cNvPr id="774" name="Image" descr="Image"/>
          <p:cNvPicPr>
            <a:picLocks noChangeAspect="1"/>
          </p:cNvPicPr>
          <p:nvPr/>
        </p:nvPicPr>
        <p:blipFill>
          <a:blip r:embed="rId3"/>
          <a:stretch>
            <a:fillRect/>
          </a:stretch>
        </p:blipFill>
        <p:spPr>
          <a:xfrm>
            <a:off x="955664" y="7929031"/>
            <a:ext cx="2295687" cy="5367197"/>
          </a:xfrm>
          <a:prstGeom prst="rect">
            <a:avLst/>
          </a:prstGeom>
          <a:ln w="12700">
            <a:miter lim="400000"/>
          </a:ln>
        </p:spPr>
      </p:pic>
      <p:pic>
        <p:nvPicPr>
          <p:cNvPr id="775" name="Image" descr="Image"/>
          <p:cNvPicPr>
            <a:picLocks noChangeAspect="1"/>
          </p:cNvPicPr>
          <p:nvPr/>
        </p:nvPicPr>
        <p:blipFill>
          <a:blip r:embed="rId4"/>
          <a:stretch>
            <a:fillRect/>
          </a:stretch>
        </p:blipFill>
        <p:spPr>
          <a:xfrm>
            <a:off x="1740417" y="580413"/>
            <a:ext cx="1619501" cy="2031620"/>
          </a:xfrm>
          <a:prstGeom prst="rect">
            <a:avLst/>
          </a:prstGeom>
          <a:ln w="12700">
            <a:miter lim="400000"/>
          </a:ln>
        </p:spPr>
      </p:pic>
      <p:pic>
        <p:nvPicPr>
          <p:cNvPr id="776" name="Image" descr="Image"/>
          <p:cNvPicPr>
            <a:picLocks noChangeAspect="1"/>
          </p:cNvPicPr>
          <p:nvPr/>
        </p:nvPicPr>
        <p:blipFill>
          <a:blip r:embed="rId5"/>
          <a:stretch>
            <a:fillRect/>
          </a:stretch>
        </p:blipFill>
        <p:spPr>
          <a:xfrm>
            <a:off x="19455320" y="1474466"/>
            <a:ext cx="4051863" cy="6106406"/>
          </a:xfrm>
          <a:prstGeom prst="rect">
            <a:avLst/>
          </a:prstGeom>
          <a:ln w="12700">
            <a:miter lim="400000"/>
          </a:ln>
        </p:spPr>
      </p:pic>
      <p:pic>
        <p:nvPicPr>
          <p:cNvPr id="777" name="Image" descr="Image"/>
          <p:cNvPicPr>
            <a:picLocks noChangeAspect="1"/>
          </p:cNvPicPr>
          <p:nvPr/>
        </p:nvPicPr>
        <p:blipFill>
          <a:blip r:embed="rId6"/>
          <a:stretch>
            <a:fillRect/>
          </a:stretch>
        </p:blipFill>
        <p:spPr>
          <a:xfrm>
            <a:off x="22384886" y="10439400"/>
            <a:ext cx="1834707" cy="2952571"/>
          </a:xfrm>
          <a:prstGeom prst="rect">
            <a:avLst/>
          </a:prstGeom>
          <a:ln w="12700">
            <a:miter lim="400000"/>
          </a:ln>
        </p:spPr>
      </p:pic>
      <p:sp>
        <p:nvSpPr>
          <p:cNvPr id="778" name="Shape 1430"/>
          <p:cNvSpPr txBox="1"/>
          <p:nvPr/>
        </p:nvSpPr>
        <p:spPr>
          <a:xfrm>
            <a:off x="17227458" y="9629479"/>
            <a:ext cx="5644971" cy="4365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defTabSz="457200">
              <a:lnSpc>
                <a:spcPct val="107916"/>
              </a:lnSpc>
              <a:spcBef>
                <a:spcPts val="800"/>
              </a:spcBef>
              <a:defRPr sz="3000">
                <a:solidFill>
                  <a:srgbClr val="000000"/>
                </a:solidFill>
                <a:uFill>
                  <a:solidFill>
                    <a:srgbClr val="000000"/>
                  </a:solidFill>
                </a:uFill>
                <a:latin typeface="Century Gothic"/>
                <a:ea typeface="Century Gothic"/>
                <a:cs typeface="Century Gothic"/>
                <a:sym typeface="Century Gothic"/>
              </a:defRPr>
            </a:lvl1pPr>
          </a:lstStyle>
          <a:p>
            <a:r>
              <a:rPr dirty="0"/>
              <a:t>Current and past employees can review your business on sites like Glassdoor and Indeed. If you don’t have a company profile on those sites, now is the time to create one.</a:t>
            </a:r>
          </a:p>
        </p:txBody>
      </p:sp>
      <p:sp>
        <p:nvSpPr>
          <p:cNvPr id="779" name="Shape 1430"/>
          <p:cNvSpPr txBox="1"/>
          <p:nvPr/>
        </p:nvSpPr>
        <p:spPr>
          <a:xfrm>
            <a:off x="2183344" y="3436747"/>
            <a:ext cx="5681711" cy="4872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defTabSz="457200">
              <a:lnSpc>
                <a:spcPct val="107916"/>
              </a:lnSpc>
              <a:spcBef>
                <a:spcPts val="800"/>
              </a:spcBef>
              <a:defRPr sz="3000">
                <a:solidFill>
                  <a:srgbClr val="000000"/>
                </a:solidFill>
                <a:uFill>
                  <a:solidFill>
                    <a:srgbClr val="000000"/>
                  </a:solidFill>
                </a:uFill>
                <a:latin typeface="Century Gothic"/>
                <a:ea typeface="Century Gothic"/>
                <a:cs typeface="Century Gothic"/>
                <a:sym typeface="Century Gothic"/>
              </a:defRPr>
            </a:lvl1pPr>
          </a:lstStyle>
          <a:p>
            <a:r>
              <a:rPr dirty="0"/>
              <a:t>Americans spend a large portion of their time on various social media channels. And, as the name implies, social channels are social- meaning many online conversations begin and end on these channels.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49"/>
                                        </p:tgtEl>
                                        <p:attrNameLst>
                                          <p:attrName>style.visibility</p:attrName>
                                        </p:attrNameLst>
                                      </p:cBhvr>
                                      <p:to>
                                        <p:strVal val="visible"/>
                                      </p:to>
                                    </p:set>
                                    <p:anim calcmode="lin" valueType="num">
                                      <p:cBhvr>
                                        <p:cTn id="7" dur="500" fill="hold"/>
                                        <p:tgtEl>
                                          <p:spTgt spid="749"/>
                                        </p:tgtEl>
                                        <p:attrNameLst>
                                          <p:attrName>ppt_x</p:attrName>
                                        </p:attrNameLst>
                                      </p:cBhvr>
                                      <p:tavLst>
                                        <p:tav tm="0">
                                          <p:val>
                                            <p:strVal val="0-#ppt_w/2"/>
                                          </p:val>
                                        </p:tav>
                                        <p:tav tm="100000">
                                          <p:val>
                                            <p:strVal val="#ppt_x"/>
                                          </p:val>
                                        </p:tav>
                                      </p:tavLst>
                                    </p:anim>
                                    <p:anim calcmode="lin" valueType="num">
                                      <p:cBhvr>
                                        <p:cTn id="8" dur="500" fill="hold"/>
                                        <p:tgtEl>
                                          <p:spTgt spid="7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760"/>
                                        </p:tgtEl>
                                        <p:attrNameLst>
                                          <p:attrName>style.visibility</p:attrName>
                                        </p:attrNameLst>
                                      </p:cBhvr>
                                      <p:to>
                                        <p:strVal val="visible"/>
                                      </p:to>
                                    </p:set>
                                    <p:animEffect transition="in" filter="dissolve">
                                      <p:cBhvr>
                                        <p:cTn id="12" dur="500"/>
                                        <p:tgtEl>
                                          <p:spTgt spid="760"/>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755"/>
                                        </p:tgtEl>
                                        <p:attrNameLst>
                                          <p:attrName>style.visibility</p:attrName>
                                        </p:attrNameLst>
                                      </p:cBhvr>
                                      <p:to>
                                        <p:strVal val="visible"/>
                                      </p:to>
                                    </p:set>
                                    <p:animEffect transition="in" filter="dissolve">
                                      <p:cBhvr>
                                        <p:cTn id="16" dur="500"/>
                                        <p:tgtEl>
                                          <p:spTgt spid="755"/>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779"/>
                                        </p:tgtEl>
                                        <p:attrNameLst>
                                          <p:attrName>style.visibility</p:attrName>
                                        </p:attrNameLst>
                                      </p:cBhvr>
                                      <p:to>
                                        <p:strVal val="visible"/>
                                      </p:to>
                                    </p:set>
                                    <p:animEffect transition="in" filter="dissolve">
                                      <p:cBhvr>
                                        <p:cTn id="20" dur="500"/>
                                        <p:tgtEl>
                                          <p:spTgt spid="779"/>
                                        </p:tgtEl>
                                      </p:cBhvr>
                                    </p:animEffect>
                                  </p:childTnLst>
                                </p:cTn>
                              </p:par>
                            </p:childTnLst>
                          </p:cTn>
                        </p:par>
                        <p:par>
                          <p:cTn id="21" fill="hold">
                            <p:stCondLst>
                              <p:cond delay="2000"/>
                            </p:stCondLst>
                            <p:childTnLst>
                              <p:par>
                                <p:cTn id="22" presetID="9" presetClass="entr" fill="hold" grpId="5" nodeType="afterEffect">
                                  <p:stCondLst>
                                    <p:cond delay="0"/>
                                  </p:stCondLst>
                                  <p:iterate>
                                    <p:tmAbs val="0"/>
                                  </p:iterate>
                                  <p:childTnLst>
                                    <p:set>
                                      <p:cBhvr>
                                        <p:cTn id="23" fill="hold"/>
                                        <p:tgtEl>
                                          <p:spTgt spid="762"/>
                                        </p:tgtEl>
                                        <p:attrNameLst>
                                          <p:attrName>style.visibility</p:attrName>
                                        </p:attrNameLst>
                                      </p:cBhvr>
                                      <p:to>
                                        <p:strVal val="visible"/>
                                      </p:to>
                                    </p:set>
                                    <p:animEffect transition="in" filter="dissolve">
                                      <p:cBhvr>
                                        <p:cTn id="24" dur="500"/>
                                        <p:tgtEl>
                                          <p:spTgt spid="762"/>
                                        </p:tgtEl>
                                      </p:cBhvr>
                                    </p:animEffect>
                                  </p:childTnLst>
                                </p:cTn>
                              </p:par>
                            </p:childTnLst>
                          </p:cTn>
                        </p:par>
                        <p:par>
                          <p:cTn id="25" fill="hold">
                            <p:stCondLst>
                              <p:cond delay="2500"/>
                            </p:stCondLst>
                            <p:childTnLst>
                              <p:par>
                                <p:cTn id="26" presetID="9" presetClass="entr" fill="hold" grpId="6" nodeType="afterEffect">
                                  <p:stCondLst>
                                    <p:cond delay="0"/>
                                  </p:stCondLst>
                                  <p:iterate>
                                    <p:tmAbs val="0"/>
                                  </p:iterate>
                                  <p:childTnLst>
                                    <p:set>
                                      <p:cBhvr>
                                        <p:cTn id="27" fill="hold"/>
                                        <p:tgtEl>
                                          <p:spTgt spid="759"/>
                                        </p:tgtEl>
                                        <p:attrNameLst>
                                          <p:attrName>style.visibility</p:attrName>
                                        </p:attrNameLst>
                                      </p:cBhvr>
                                      <p:to>
                                        <p:strVal val="visible"/>
                                      </p:to>
                                    </p:set>
                                    <p:animEffect transition="in" filter="dissolve">
                                      <p:cBhvr>
                                        <p:cTn id="28" dur="500"/>
                                        <p:tgtEl>
                                          <p:spTgt spid="759"/>
                                        </p:tgtEl>
                                      </p:cBhvr>
                                    </p:animEffect>
                                  </p:childTnLst>
                                </p:cTn>
                              </p:par>
                            </p:childTnLst>
                          </p:cTn>
                        </p:par>
                        <p:par>
                          <p:cTn id="29" fill="hold">
                            <p:stCondLst>
                              <p:cond delay="3000"/>
                            </p:stCondLst>
                            <p:childTnLst>
                              <p:par>
                                <p:cTn id="30" presetID="9" presetClass="entr" fill="hold" grpId="7" nodeType="afterEffect">
                                  <p:stCondLst>
                                    <p:cond delay="0"/>
                                  </p:stCondLst>
                                  <p:iterate>
                                    <p:tmAbs val="0"/>
                                  </p:iterate>
                                  <p:childTnLst>
                                    <p:set>
                                      <p:cBhvr>
                                        <p:cTn id="31" fill="hold"/>
                                        <p:tgtEl>
                                          <p:spTgt spid="761"/>
                                        </p:tgtEl>
                                        <p:attrNameLst>
                                          <p:attrName>style.visibility</p:attrName>
                                        </p:attrNameLst>
                                      </p:cBhvr>
                                      <p:to>
                                        <p:strVal val="visible"/>
                                      </p:to>
                                    </p:set>
                                    <p:animEffect transition="in" filter="dissolve">
                                      <p:cBhvr>
                                        <p:cTn id="32" dur="500"/>
                                        <p:tgtEl>
                                          <p:spTgt spid="761"/>
                                        </p:tgtEl>
                                      </p:cBhvr>
                                    </p:animEffect>
                                  </p:childTnLst>
                                </p:cTn>
                              </p:par>
                            </p:childTnLst>
                          </p:cTn>
                        </p:par>
                        <p:par>
                          <p:cTn id="33" fill="hold">
                            <p:stCondLst>
                              <p:cond delay="3500"/>
                            </p:stCondLst>
                            <p:childTnLst>
                              <p:par>
                                <p:cTn id="34" presetID="9" presetClass="entr" fill="hold" grpId="8" nodeType="afterEffect">
                                  <p:stCondLst>
                                    <p:cond delay="0"/>
                                  </p:stCondLst>
                                  <p:iterate>
                                    <p:tmAbs val="0"/>
                                  </p:iterate>
                                  <p:childTnLst>
                                    <p:set>
                                      <p:cBhvr>
                                        <p:cTn id="35" fill="hold"/>
                                        <p:tgtEl>
                                          <p:spTgt spid="767"/>
                                        </p:tgtEl>
                                        <p:attrNameLst>
                                          <p:attrName>style.visibility</p:attrName>
                                        </p:attrNameLst>
                                      </p:cBhvr>
                                      <p:to>
                                        <p:strVal val="visible"/>
                                      </p:to>
                                    </p:set>
                                    <p:animEffect transition="in" filter="dissolve">
                                      <p:cBhvr>
                                        <p:cTn id="36" dur="500"/>
                                        <p:tgtEl>
                                          <p:spTgt spid="767"/>
                                        </p:tgtEl>
                                      </p:cBhvr>
                                    </p:animEffect>
                                  </p:childTnLst>
                                </p:cTn>
                              </p:par>
                            </p:childTnLst>
                          </p:cTn>
                        </p:par>
                        <p:par>
                          <p:cTn id="37" fill="hold">
                            <p:stCondLst>
                              <p:cond delay="4000"/>
                            </p:stCondLst>
                            <p:childTnLst>
                              <p:par>
                                <p:cTn id="38" presetID="9" presetClass="entr" fill="hold" grpId="9" nodeType="afterEffect">
                                  <p:stCondLst>
                                    <p:cond delay="0"/>
                                  </p:stCondLst>
                                  <p:iterate>
                                    <p:tmAbs val="0"/>
                                  </p:iterate>
                                  <p:childTnLst>
                                    <p:set>
                                      <p:cBhvr>
                                        <p:cTn id="39" fill="hold"/>
                                        <p:tgtEl>
                                          <p:spTgt spid="763"/>
                                        </p:tgtEl>
                                        <p:attrNameLst>
                                          <p:attrName>style.visibility</p:attrName>
                                        </p:attrNameLst>
                                      </p:cBhvr>
                                      <p:to>
                                        <p:strVal val="visible"/>
                                      </p:to>
                                    </p:set>
                                    <p:animEffect transition="in" filter="dissolve">
                                      <p:cBhvr>
                                        <p:cTn id="40" dur="500"/>
                                        <p:tgtEl>
                                          <p:spTgt spid="763"/>
                                        </p:tgtEl>
                                      </p:cBhvr>
                                    </p:animEffect>
                                  </p:childTnLst>
                                </p:cTn>
                              </p:par>
                            </p:childTnLst>
                          </p:cTn>
                        </p:par>
                        <p:par>
                          <p:cTn id="41" fill="hold">
                            <p:stCondLst>
                              <p:cond delay="4500"/>
                            </p:stCondLst>
                            <p:childTnLst>
                              <p:par>
                                <p:cTn id="42" presetID="9" presetClass="entr" fill="hold" grpId="10" nodeType="afterEffect">
                                  <p:stCondLst>
                                    <p:cond delay="0"/>
                                  </p:stCondLst>
                                  <p:iterate>
                                    <p:tmAbs val="0"/>
                                  </p:iterate>
                                  <p:childTnLst>
                                    <p:set>
                                      <p:cBhvr>
                                        <p:cTn id="43" fill="hold"/>
                                        <p:tgtEl>
                                          <p:spTgt spid="771"/>
                                        </p:tgtEl>
                                        <p:attrNameLst>
                                          <p:attrName>style.visibility</p:attrName>
                                        </p:attrNameLst>
                                      </p:cBhvr>
                                      <p:to>
                                        <p:strVal val="visible"/>
                                      </p:to>
                                    </p:set>
                                    <p:animEffect transition="in" filter="dissolve">
                                      <p:cBhvr>
                                        <p:cTn id="44" dur="500"/>
                                        <p:tgtEl>
                                          <p:spTgt spid="771"/>
                                        </p:tgtEl>
                                      </p:cBhvr>
                                    </p:animEffect>
                                  </p:childTnLst>
                                </p:cTn>
                              </p:par>
                            </p:childTnLst>
                          </p:cTn>
                        </p:par>
                        <p:par>
                          <p:cTn id="45" fill="hold">
                            <p:stCondLst>
                              <p:cond delay="5000"/>
                            </p:stCondLst>
                            <p:childTnLst>
                              <p:par>
                                <p:cTn id="46" presetID="9" presetClass="entr" fill="hold" grpId="11" nodeType="afterEffect">
                                  <p:stCondLst>
                                    <p:cond delay="0"/>
                                  </p:stCondLst>
                                  <p:iterate>
                                    <p:tmAbs val="0"/>
                                  </p:iterate>
                                  <p:childTnLst>
                                    <p:set>
                                      <p:cBhvr>
                                        <p:cTn id="47" fill="hold"/>
                                        <p:tgtEl>
                                          <p:spTgt spid="772"/>
                                        </p:tgtEl>
                                        <p:attrNameLst>
                                          <p:attrName>style.visibility</p:attrName>
                                        </p:attrNameLst>
                                      </p:cBhvr>
                                      <p:to>
                                        <p:strVal val="visible"/>
                                      </p:to>
                                    </p:set>
                                    <p:animEffect transition="in" filter="dissolve">
                                      <p:cBhvr>
                                        <p:cTn id="48" dur="500"/>
                                        <p:tgtEl>
                                          <p:spTgt spid="772"/>
                                        </p:tgtEl>
                                      </p:cBhvr>
                                    </p:animEffect>
                                  </p:childTnLst>
                                </p:cTn>
                              </p:par>
                            </p:childTnLst>
                          </p:cTn>
                        </p:par>
                        <p:par>
                          <p:cTn id="49" fill="hold">
                            <p:stCondLst>
                              <p:cond delay="5500"/>
                            </p:stCondLst>
                            <p:childTnLst>
                              <p:par>
                                <p:cTn id="50" presetID="9" presetClass="entr" fill="hold" grpId="12" nodeType="afterEffect">
                                  <p:stCondLst>
                                    <p:cond delay="0"/>
                                  </p:stCondLst>
                                  <p:iterate>
                                    <p:tmAbs val="0"/>
                                  </p:iterate>
                                  <p:childTnLst>
                                    <p:set>
                                      <p:cBhvr>
                                        <p:cTn id="51" fill="hold"/>
                                        <p:tgtEl>
                                          <p:spTgt spid="773"/>
                                        </p:tgtEl>
                                        <p:attrNameLst>
                                          <p:attrName>style.visibility</p:attrName>
                                        </p:attrNameLst>
                                      </p:cBhvr>
                                      <p:to>
                                        <p:strVal val="visible"/>
                                      </p:to>
                                    </p:set>
                                    <p:animEffect transition="in" filter="dissolve">
                                      <p:cBhvr>
                                        <p:cTn id="52" dur="500"/>
                                        <p:tgtEl>
                                          <p:spTgt spid="773"/>
                                        </p:tgtEl>
                                      </p:cBhvr>
                                    </p:animEffect>
                                  </p:childTnLst>
                                </p:cTn>
                              </p:par>
                            </p:childTnLst>
                          </p:cTn>
                        </p:par>
                        <p:par>
                          <p:cTn id="53" fill="hold">
                            <p:stCondLst>
                              <p:cond delay="6000"/>
                            </p:stCondLst>
                            <p:childTnLst>
                              <p:par>
                                <p:cTn id="54" presetID="9" presetClass="entr" fill="hold" grpId="13" nodeType="afterEffect">
                                  <p:stCondLst>
                                    <p:cond delay="0"/>
                                  </p:stCondLst>
                                  <p:iterate>
                                    <p:tmAbs val="0"/>
                                  </p:iterate>
                                  <p:childTnLst>
                                    <p:set>
                                      <p:cBhvr>
                                        <p:cTn id="55" fill="hold"/>
                                        <p:tgtEl>
                                          <p:spTgt spid="778"/>
                                        </p:tgtEl>
                                        <p:attrNameLst>
                                          <p:attrName>style.visibility</p:attrName>
                                        </p:attrNameLst>
                                      </p:cBhvr>
                                      <p:to>
                                        <p:strVal val="visible"/>
                                      </p:to>
                                    </p:set>
                                    <p:animEffect transition="in" filter="dissolve">
                                      <p:cBhvr>
                                        <p:cTn id="56" dur="5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1" animBg="1" advAuto="0"/>
      <p:bldP spid="755" grpId="3" animBg="1" advAuto="0"/>
      <p:bldP spid="759" grpId="6" animBg="1" advAuto="0"/>
      <p:bldP spid="760" grpId="2" animBg="1" advAuto="0"/>
      <p:bldP spid="761" grpId="7" animBg="1" advAuto="0"/>
      <p:bldP spid="762" grpId="5" animBg="1" advAuto="0"/>
      <p:bldP spid="763" grpId="9" animBg="1" advAuto="0"/>
      <p:bldP spid="767" grpId="8" animBg="1" advAuto="0"/>
      <p:bldP spid="771" grpId="10" animBg="1" advAuto="0"/>
      <p:bldP spid="772" grpId="11" animBg="1" advAuto="0"/>
      <p:bldP spid="773" grpId="12" animBg="1" advAuto="0"/>
      <p:bldP spid="778" grpId="13" animBg="1" advAuto="0"/>
      <p:bldP spid="779"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Shape 575"/>
          <p:cNvSpPr/>
          <p:nvPr/>
        </p:nvSpPr>
        <p:spPr>
          <a:xfrm>
            <a:off x="4454" y="0"/>
            <a:ext cx="8147540" cy="13716000"/>
          </a:xfrm>
          <a:prstGeom prst="rect">
            <a:avLst/>
          </a:prstGeom>
          <a:solidFill>
            <a:schemeClr val="bg1"/>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782" name="Shape 582"/>
          <p:cNvSpPr/>
          <p:nvPr/>
        </p:nvSpPr>
        <p:spPr>
          <a:xfrm>
            <a:off x="8147539" y="0"/>
            <a:ext cx="8088922" cy="13716000"/>
          </a:xfrm>
          <a:prstGeom prst="rect">
            <a:avLst/>
          </a:prstGeom>
          <a:solidFill>
            <a:srgbClr val="C2E087"/>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784" name="Shape 589"/>
          <p:cNvSpPr/>
          <p:nvPr/>
        </p:nvSpPr>
        <p:spPr>
          <a:xfrm>
            <a:off x="16232007" y="0"/>
            <a:ext cx="8147540" cy="13716000"/>
          </a:xfrm>
          <a:prstGeom prst="rect">
            <a:avLst/>
          </a:prstGeom>
          <a:solidFill>
            <a:schemeClr val="bg1"/>
          </a:solidFill>
          <a:ln w="12700">
            <a:miter lim="400000"/>
          </a:ln>
        </p:spPr>
        <p:txBody>
          <a:bodyPr lIns="0" tIns="0" rIns="0" bIns="0" anchor="ctr"/>
          <a:lstStyle/>
          <a:p>
            <a:pPr algn="ctr">
              <a:defRPr sz="3600">
                <a:solidFill>
                  <a:srgbClr val="FFFFFF"/>
                </a:solidFill>
                <a:latin typeface="Calibri"/>
                <a:ea typeface="Calibri"/>
                <a:cs typeface="Calibri"/>
                <a:sym typeface="Calibri"/>
              </a:defRPr>
            </a:pPr>
            <a:endParaRPr dirty="0"/>
          </a:p>
        </p:txBody>
      </p:sp>
      <p:sp>
        <p:nvSpPr>
          <p:cNvPr id="786" name="Shape 1420"/>
          <p:cNvSpPr txBox="1"/>
          <p:nvPr/>
        </p:nvSpPr>
        <p:spPr>
          <a:xfrm>
            <a:off x="1592104" y="578779"/>
            <a:ext cx="21671491" cy="3002201"/>
          </a:xfrm>
          <a:prstGeom prst="rect">
            <a:avLst/>
          </a:prstGeom>
          <a:ln w="12700">
            <a:miter lim="400000"/>
          </a:ln>
          <a:effectLst>
            <a:outerShdw blurRad="152400" dist="84903" dir="5400000" rotWithShape="0">
              <a:srgbClr val="000000">
                <a:alpha val="6014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lgn="ctr">
              <a:defRPr sz="9000" b="1">
                <a:solidFill>
                  <a:srgbClr val="FFFFFF"/>
                </a:solidFill>
                <a:latin typeface="Century Gothic"/>
                <a:ea typeface="Century Gothic"/>
                <a:cs typeface="Century Gothic"/>
                <a:sym typeface="Century Gothic"/>
              </a:defRPr>
            </a:pPr>
            <a:r>
              <a:rPr dirty="0"/>
              <a:t>How to Monitor Your </a:t>
            </a:r>
          </a:p>
          <a:p>
            <a:pPr algn="ctr">
              <a:defRPr sz="9000" b="1">
                <a:solidFill>
                  <a:srgbClr val="FFFFFF"/>
                </a:solidFill>
                <a:latin typeface="Century Gothic"/>
                <a:ea typeface="Century Gothic"/>
                <a:cs typeface="Century Gothic"/>
                <a:sym typeface="Century Gothic"/>
              </a:defRPr>
            </a:pPr>
            <a:r>
              <a:rPr dirty="0"/>
              <a:t>Reputation- Free Options</a:t>
            </a:r>
          </a:p>
        </p:txBody>
      </p:sp>
      <p:sp>
        <p:nvSpPr>
          <p:cNvPr id="788" name="Shape 1430"/>
          <p:cNvSpPr txBox="1"/>
          <p:nvPr/>
        </p:nvSpPr>
        <p:spPr>
          <a:xfrm>
            <a:off x="1007876" y="7538962"/>
            <a:ext cx="6140696" cy="6156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pPr>
            <a:r>
              <a:rPr dirty="0">
                <a:solidFill>
                  <a:schemeClr val="tx1"/>
                </a:solidFill>
              </a:rPr>
              <a:t>Google Alerts is a free, simple-to-use option to track online mentions. Simply enter your business name into Google Alerts and receive an email when your business is mentioned online. While not comprehensive, it’s a great introductory step to digital reputation management.</a:t>
            </a:r>
          </a:p>
          <a:p>
            <a: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pPr>
            <a:endParaRPr dirty="0"/>
          </a:p>
        </p:txBody>
      </p:sp>
      <p:sp>
        <p:nvSpPr>
          <p:cNvPr id="789" name="Shape 1430"/>
          <p:cNvSpPr txBox="1"/>
          <p:nvPr/>
        </p:nvSpPr>
        <p:spPr>
          <a:xfrm>
            <a:off x="1073707" y="6131288"/>
            <a:ext cx="5196233" cy="80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FFFFFF"/>
                </a:solidFill>
                <a:uFill>
                  <a:solidFill>
                    <a:srgbClr val="000000"/>
                  </a:solidFill>
                </a:uFill>
                <a:latin typeface="Century Gothic"/>
                <a:ea typeface="Century Gothic"/>
                <a:cs typeface="Century Gothic"/>
                <a:sym typeface="Century Gothic"/>
              </a:defRPr>
            </a:pPr>
            <a:r>
              <a:rPr dirty="0">
                <a:solidFill>
                  <a:schemeClr val="tx1"/>
                </a:solidFill>
                <a:latin typeface="Calibri"/>
                <a:ea typeface="Calibri"/>
                <a:cs typeface="Calibri"/>
                <a:sym typeface="Calibri"/>
              </a:rPr>
              <a:t>Google Alerts</a:t>
            </a:r>
          </a:p>
        </p:txBody>
      </p:sp>
      <p:sp>
        <p:nvSpPr>
          <p:cNvPr id="790" name="Shape 1430"/>
          <p:cNvSpPr txBox="1"/>
          <p:nvPr/>
        </p:nvSpPr>
        <p:spPr>
          <a:xfrm>
            <a:off x="9387023" y="6131288"/>
            <a:ext cx="5196233" cy="76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000000"/>
                </a:solidFill>
                <a:uFill>
                  <a:solidFill>
                    <a:srgbClr val="000000"/>
                  </a:solidFill>
                </a:uFill>
                <a:latin typeface="Century Gothic"/>
                <a:ea typeface="Century Gothic"/>
                <a:cs typeface="Century Gothic"/>
                <a:sym typeface="Century Gothic"/>
              </a:defRPr>
            </a:pPr>
            <a:r>
              <a:rPr dirty="0">
                <a:latin typeface="Calibri"/>
                <a:ea typeface="Calibri"/>
                <a:cs typeface="Calibri"/>
                <a:sym typeface="Calibri"/>
              </a:rPr>
              <a:t>SocialMention</a:t>
            </a:r>
          </a:p>
        </p:txBody>
      </p:sp>
      <p:sp>
        <p:nvSpPr>
          <p:cNvPr id="791" name="Shape 1430"/>
          <p:cNvSpPr txBox="1"/>
          <p:nvPr/>
        </p:nvSpPr>
        <p:spPr>
          <a:xfrm>
            <a:off x="17595663" y="6111403"/>
            <a:ext cx="5196233" cy="80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lvl="1" indent="228600" algn="ctr" defTabSz="457200">
              <a:lnSpc>
                <a:spcPct val="107916"/>
              </a:lnSpc>
              <a:spcBef>
                <a:spcPts val="800"/>
              </a:spcBef>
              <a:defRPr sz="3500" b="1">
                <a:solidFill>
                  <a:srgbClr val="FFFFFF"/>
                </a:solidFill>
                <a:uFill>
                  <a:solidFill>
                    <a:srgbClr val="000000"/>
                  </a:solidFill>
                </a:uFill>
                <a:latin typeface="Century Gothic"/>
                <a:ea typeface="Century Gothic"/>
                <a:cs typeface="Century Gothic"/>
                <a:sym typeface="Century Gothic"/>
              </a:defRPr>
            </a:pPr>
            <a:r>
              <a:rPr dirty="0">
                <a:solidFill>
                  <a:schemeClr val="tx1"/>
                </a:solidFill>
                <a:latin typeface="Calibri"/>
                <a:ea typeface="Calibri"/>
                <a:cs typeface="Calibri"/>
                <a:sym typeface="Calibri"/>
              </a:rPr>
              <a:t>IFTTT</a:t>
            </a:r>
          </a:p>
        </p:txBody>
      </p:sp>
      <p:sp>
        <p:nvSpPr>
          <p:cNvPr id="792" name="Shape 1430"/>
          <p:cNvSpPr txBox="1"/>
          <p:nvPr/>
        </p:nvSpPr>
        <p:spPr>
          <a:xfrm>
            <a:off x="8922307" y="7486812"/>
            <a:ext cx="6539385" cy="4561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r>
              <a:rPr dirty="0"/>
              <a:t>Socialmention monitors over 80 social media sites to see what people are saying about you online. Beyond that, they provide you with scores in the following areas: strength, sentiment, passion, and reach.</a:t>
            </a:r>
          </a:p>
          <a:p>
            <a:pPr defTabSz="457200">
              <a:lnSpc>
                <a:spcPct val="107916"/>
              </a:lnSpc>
              <a:spcBef>
                <a:spcPts val="800"/>
              </a:spcBef>
              <a:defRPr sz="3200">
                <a:solidFill>
                  <a:srgbClr val="000000"/>
                </a:solidFill>
                <a:uFill>
                  <a:solidFill>
                    <a:srgbClr val="000000"/>
                  </a:solidFill>
                </a:uFill>
                <a:latin typeface="Century Gothic"/>
                <a:ea typeface="Century Gothic"/>
                <a:cs typeface="Century Gothic"/>
                <a:sym typeface="Century Gothic"/>
              </a:defRPr>
            </a:pPr>
            <a:endParaRPr dirty="0"/>
          </a:p>
        </p:txBody>
      </p:sp>
      <p:sp>
        <p:nvSpPr>
          <p:cNvPr id="793" name="Shape 1430"/>
          <p:cNvSpPr txBox="1"/>
          <p:nvPr/>
        </p:nvSpPr>
        <p:spPr>
          <a:xfrm>
            <a:off x="17036084" y="7537612"/>
            <a:ext cx="6539385" cy="4458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defTabSz="457200">
              <a:lnSpc>
                <a:spcPct val="107916"/>
              </a:lnSpc>
              <a:spcBef>
                <a:spcPts val="800"/>
              </a:spcBef>
              <a:defRPr sz="3200">
                <a:solidFill>
                  <a:srgbClr val="FFFFFF"/>
                </a:solidFill>
                <a:uFill>
                  <a:solidFill>
                    <a:srgbClr val="000000"/>
                  </a:solidFill>
                </a:uFill>
                <a:latin typeface="Century Gothic"/>
                <a:ea typeface="Century Gothic"/>
                <a:cs typeface="Century Gothic"/>
                <a:sym typeface="Century Gothic"/>
              </a:defRPr>
            </a:lvl1pPr>
          </a:lstStyle>
          <a:p>
            <a:r>
              <a:rPr dirty="0">
                <a:solidFill>
                  <a:schemeClr val="tx1"/>
                </a:solidFill>
              </a:rPr>
              <a:t>This free app can help you create automated tasks that help manage your digital reputation. Some of the ways you could utilize IFTTT are tracking mentions, receiving email alerts, or setting automated responses.</a:t>
            </a:r>
          </a:p>
        </p:txBody>
      </p:sp>
      <p:pic>
        <p:nvPicPr>
          <p:cNvPr id="794" name="s.png" descr="s.png"/>
          <p:cNvPicPr>
            <a:picLocks noChangeAspect="1"/>
          </p:cNvPicPr>
          <p:nvPr/>
        </p:nvPicPr>
        <p:blipFill>
          <a:blip r:embed="rId2"/>
          <a:stretch>
            <a:fillRect/>
          </a:stretch>
        </p:blipFill>
        <p:spPr>
          <a:xfrm>
            <a:off x="2656716" y="3901272"/>
            <a:ext cx="2385815" cy="2385815"/>
          </a:xfrm>
          <a:prstGeom prst="rect">
            <a:avLst/>
          </a:prstGeom>
          <a:ln w="12700">
            <a:miter lim="400000"/>
          </a:ln>
        </p:spPr>
      </p:pic>
      <p:pic>
        <p:nvPicPr>
          <p:cNvPr id="795" name="ss.png" descr="ss.png"/>
          <p:cNvPicPr>
            <a:picLocks noChangeAspect="1"/>
          </p:cNvPicPr>
          <p:nvPr/>
        </p:nvPicPr>
        <p:blipFill>
          <a:blip r:embed="rId3"/>
          <a:stretch>
            <a:fillRect/>
          </a:stretch>
        </p:blipFill>
        <p:spPr>
          <a:xfrm>
            <a:off x="19112869" y="3901272"/>
            <a:ext cx="2385815" cy="2385815"/>
          </a:xfrm>
          <a:prstGeom prst="rect">
            <a:avLst/>
          </a:prstGeom>
          <a:ln w="12700">
            <a:miter lim="400000"/>
          </a:ln>
        </p:spPr>
      </p:pic>
      <p:sp>
        <p:nvSpPr>
          <p:cNvPr id="796" name="Shape 2680"/>
          <p:cNvSpPr/>
          <p:nvPr/>
        </p:nvSpPr>
        <p:spPr>
          <a:xfrm>
            <a:off x="9456416" y="4602715"/>
            <a:ext cx="1202540" cy="1192714"/>
          </a:xfrm>
          <a:custGeom>
            <a:avLst/>
            <a:gdLst/>
            <a:ahLst/>
            <a:cxnLst>
              <a:cxn ang="0">
                <a:pos x="wd2" y="hd2"/>
              </a:cxn>
              <a:cxn ang="5400000">
                <a:pos x="wd2" y="hd2"/>
              </a:cxn>
              <a:cxn ang="10800000">
                <a:pos x="wd2" y="hd2"/>
              </a:cxn>
              <a:cxn ang="16200000">
                <a:pos x="wd2" y="hd2"/>
              </a:cxn>
            </a:cxnLst>
            <a:rect l="0" t="0" r="r" b="b"/>
            <a:pathLst>
              <a:path w="21600" h="21600" extrusionOk="0">
                <a:moveTo>
                  <a:pt x="11902" y="9175"/>
                </a:moveTo>
                <a:cubicBezTo>
                  <a:pt x="13937" y="9175"/>
                  <a:pt x="13937" y="9175"/>
                  <a:pt x="13937" y="9175"/>
                </a:cubicBezTo>
                <a:cubicBezTo>
                  <a:pt x="13699" y="11240"/>
                  <a:pt x="13699" y="11240"/>
                  <a:pt x="13699" y="11240"/>
                </a:cubicBezTo>
                <a:cubicBezTo>
                  <a:pt x="11902" y="11240"/>
                  <a:pt x="11902" y="11240"/>
                  <a:pt x="11902" y="11240"/>
                </a:cubicBezTo>
                <a:cubicBezTo>
                  <a:pt x="11902" y="17402"/>
                  <a:pt x="11902" y="17402"/>
                  <a:pt x="11902" y="17402"/>
                </a:cubicBezTo>
                <a:cubicBezTo>
                  <a:pt x="9257" y="17402"/>
                  <a:pt x="9257" y="17402"/>
                  <a:pt x="9257" y="17402"/>
                </a:cubicBezTo>
                <a:cubicBezTo>
                  <a:pt x="9257" y="11240"/>
                  <a:pt x="9257" y="11240"/>
                  <a:pt x="9257" y="11240"/>
                </a:cubicBezTo>
                <a:cubicBezTo>
                  <a:pt x="7765" y="11240"/>
                  <a:pt x="7765" y="11240"/>
                  <a:pt x="7765" y="11240"/>
                </a:cubicBezTo>
                <a:cubicBezTo>
                  <a:pt x="7765" y="9175"/>
                  <a:pt x="7765" y="9175"/>
                  <a:pt x="7765" y="9175"/>
                </a:cubicBezTo>
                <a:cubicBezTo>
                  <a:pt x="9257" y="9175"/>
                  <a:pt x="9257" y="9175"/>
                  <a:pt x="9257" y="9175"/>
                </a:cubicBezTo>
                <a:cubicBezTo>
                  <a:pt x="9257" y="7821"/>
                  <a:pt x="9257" y="7821"/>
                  <a:pt x="9257" y="7821"/>
                </a:cubicBezTo>
                <a:cubicBezTo>
                  <a:pt x="9257" y="6094"/>
                  <a:pt x="9969" y="5112"/>
                  <a:pt x="12173" y="5112"/>
                </a:cubicBezTo>
                <a:cubicBezTo>
                  <a:pt x="13937" y="5112"/>
                  <a:pt x="13937" y="5112"/>
                  <a:pt x="13937" y="5112"/>
                </a:cubicBezTo>
                <a:cubicBezTo>
                  <a:pt x="13937" y="7144"/>
                  <a:pt x="13937" y="7144"/>
                  <a:pt x="13937" y="7144"/>
                </a:cubicBezTo>
                <a:cubicBezTo>
                  <a:pt x="12885" y="7144"/>
                  <a:pt x="12885" y="7144"/>
                  <a:pt x="12885" y="7144"/>
                </a:cubicBezTo>
                <a:cubicBezTo>
                  <a:pt x="12038" y="7144"/>
                  <a:pt x="11902" y="7414"/>
                  <a:pt x="11902" y="7956"/>
                </a:cubicBezTo>
                <a:lnTo>
                  <a:pt x="11902" y="9175"/>
                </a:lnTo>
                <a:close/>
                <a:moveTo>
                  <a:pt x="21600" y="10800"/>
                </a:moveTo>
                <a:cubicBezTo>
                  <a:pt x="21600" y="16759"/>
                  <a:pt x="16785" y="21600"/>
                  <a:pt x="10817" y="21600"/>
                </a:cubicBezTo>
                <a:cubicBezTo>
                  <a:pt x="4849" y="21600"/>
                  <a:pt x="0" y="16759"/>
                  <a:pt x="0" y="10800"/>
                </a:cubicBezTo>
                <a:cubicBezTo>
                  <a:pt x="0" y="4841"/>
                  <a:pt x="4849" y="0"/>
                  <a:pt x="10817" y="0"/>
                </a:cubicBezTo>
                <a:cubicBezTo>
                  <a:pt x="16785" y="0"/>
                  <a:pt x="21600" y="4841"/>
                  <a:pt x="21600" y="10800"/>
                </a:cubicBezTo>
                <a:close/>
                <a:moveTo>
                  <a:pt x="20922" y="10800"/>
                </a:moveTo>
                <a:cubicBezTo>
                  <a:pt x="20922" y="8092"/>
                  <a:pt x="19871" y="5552"/>
                  <a:pt x="17972" y="3656"/>
                </a:cubicBezTo>
                <a:cubicBezTo>
                  <a:pt x="16039" y="1727"/>
                  <a:pt x="13496" y="677"/>
                  <a:pt x="10817" y="677"/>
                </a:cubicBezTo>
                <a:cubicBezTo>
                  <a:pt x="8104" y="677"/>
                  <a:pt x="5561" y="1727"/>
                  <a:pt x="3628" y="3656"/>
                </a:cubicBezTo>
                <a:cubicBezTo>
                  <a:pt x="1729" y="5552"/>
                  <a:pt x="678" y="8092"/>
                  <a:pt x="678" y="10800"/>
                </a:cubicBezTo>
                <a:cubicBezTo>
                  <a:pt x="678" y="13508"/>
                  <a:pt x="1729" y="16048"/>
                  <a:pt x="3628" y="17944"/>
                </a:cubicBezTo>
                <a:cubicBezTo>
                  <a:pt x="5561" y="19873"/>
                  <a:pt x="8104" y="20923"/>
                  <a:pt x="10817" y="20923"/>
                </a:cubicBezTo>
                <a:cubicBezTo>
                  <a:pt x="13496" y="20923"/>
                  <a:pt x="16039" y="19873"/>
                  <a:pt x="17972" y="17944"/>
                </a:cubicBezTo>
                <a:cubicBezTo>
                  <a:pt x="19871" y="16048"/>
                  <a:pt x="20922" y="13508"/>
                  <a:pt x="20922" y="10800"/>
                </a:cubicBezTo>
                <a:close/>
              </a:path>
            </a:pathLst>
          </a:custGeom>
          <a:solidFill>
            <a:srgbClr val="0B0E1D"/>
          </a:solidFill>
          <a:ln w="12700">
            <a:miter lim="400000"/>
          </a:ln>
        </p:spPr>
        <p:txBody>
          <a:bodyPr lIns="0" tIns="0" rIns="0" bIns="0"/>
          <a:lstStyle/>
          <a:p>
            <a:pPr>
              <a:defRPr sz="800">
                <a:latin typeface="Calibri"/>
                <a:ea typeface="Calibri"/>
                <a:cs typeface="Calibri"/>
                <a:sym typeface="Calibri"/>
              </a:defRPr>
            </a:pPr>
            <a:endParaRPr dirty="0"/>
          </a:p>
        </p:txBody>
      </p:sp>
      <p:sp>
        <p:nvSpPr>
          <p:cNvPr id="797" name="Shape 2681"/>
          <p:cNvSpPr/>
          <p:nvPr/>
        </p:nvSpPr>
        <p:spPr>
          <a:xfrm>
            <a:off x="11476431" y="4602715"/>
            <a:ext cx="1202540" cy="1192714"/>
          </a:xfrm>
          <a:custGeom>
            <a:avLst/>
            <a:gdLst/>
            <a:ahLst/>
            <a:cxnLst>
              <a:cxn ang="0">
                <a:pos x="wd2" y="hd2"/>
              </a:cxn>
              <a:cxn ang="5400000">
                <a:pos x="wd2" y="hd2"/>
              </a:cxn>
              <a:cxn ang="10800000">
                <a:pos x="wd2" y="hd2"/>
              </a:cxn>
              <a:cxn ang="16200000">
                <a:pos x="wd2" y="hd2"/>
              </a:cxn>
            </a:cxnLst>
            <a:rect l="0" t="0" r="r" b="b"/>
            <a:pathLst>
              <a:path w="21600" h="21600" extrusionOk="0">
                <a:moveTo>
                  <a:pt x="16717" y="8667"/>
                </a:moveTo>
                <a:cubicBezTo>
                  <a:pt x="16717" y="8803"/>
                  <a:pt x="16717" y="8904"/>
                  <a:pt x="16717" y="9039"/>
                </a:cubicBezTo>
                <a:cubicBezTo>
                  <a:pt x="16717" y="12594"/>
                  <a:pt x="14004" y="16691"/>
                  <a:pt x="9054" y="16691"/>
                </a:cubicBezTo>
                <a:cubicBezTo>
                  <a:pt x="7528" y="16691"/>
                  <a:pt x="6104" y="16251"/>
                  <a:pt x="4917" y="15472"/>
                </a:cubicBezTo>
                <a:cubicBezTo>
                  <a:pt x="5120" y="15506"/>
                  <a:pt x="5324" y="15540"/>
                  <a:pt x="5561" y="15540"/>
                </a:cubicBezTo>
                <a:cubicBezTo>
                  <a:pt x="6816" y="15540"/>
                  <a:pt x="7969" y="15100"/>
                  <a:pt x="8884" y="14389"/>
                </a:cubicBezTo>
                <a:cubicBezTo>
                  <a:pt x="7731" y="14355"/>
                  <a:pt x="6714" y="13576"/>
                  <a:pt x="6375" y="12493"/>
                </a:cubicBezTo>
                <a:cubicBezTo>
                  <a:pt x="6544" y="12527"/>
                  <a:pt x="6714" y="12561"/>
                  <a:pt x="6884" y="12561"/>
                </a:cubicBezTo>
                <a:cubicBezTo>
                  <a:pt x="7121" y="12561"/>
                  <a:pt x="7358" y="12527"/>
                  <a:pt x="7596" y="12459"/>
                </a:cubicBezTo>
                <a:cubicBezTo>
                  <a:pt x="6375" y="12222"/>
                  <a:pt x="5425" y="11105"/>
                  <a:pt x="5425" y="9818"/>
                </a:cubicBezTo>
                <a:cubicBezTo>
                  <a:pt x="5425" y="9818"/>
                  <a:pt x="5425" y="9784"/>
                  <a:pt x="5425" y="9784"/>
                </a:cubicBezTo>
                <a:cubicBezTo>
                  <a:pt x="5798" y="9987"/>
                  <a:pt x="6205" y="10089"/>
                  <a:pt x="6646" y="10123"/>
                </a:cubicBezTo>
                <a:cubicBezTo>
                  <a:pt x="5934" y="9649"/>
                  <a:pt x="5459" y="8803"/>
                  <a:pt x="5459" y="7888"/>
                </a:cubicBezTo>
                <a:cubicBezTo>
                  <a:pt x="5459" y="7381"/>
                  <a:pt x="5595" y="6907"/>
                  <a:pt x="5832" y="6534"/>
                </a:cubicBezTo>
                <a:cubicBezTo>
                  <a:pt x="7155" y="8159"/>
                  <a:pt x="9155" y="9209"/>
                  <a:pt x="11393" y="9344"/>
                </a:cubicBezTo>
                <a:cubicBezTo>
                  <a:pt x="11326" y="9141"/>
                  <a:pt x="11326" y="8938"/>
                  <a:pt x="11326" y="8735"/>
                </a:cubicBezTo>
                <a:cubicBezTo>
                  <a:pt x="11326" y="7245"/>
                  <a:pt x="12512" y="6026"/>
                  <a:pt x="14004" y="6026"/>
                </a:cubicBezTo>
                <a:cubicBezTo>
                  <a:pt x="14784" y="6026"/>
                  <a:pt x="15496" y="6365"/>
                  <a:pt x="15971" y="6873"/>
                </a:cubicBezTo>
                <a:cubicBezTo>
                  <a:pt x="16581" y="6771"/>
                  <a:pt x="17192" y="6534"/>
                  <a:pt x="17700" y="6229"/>
                </a:cubicBezTo>
                <a:cubicBezTo>
                  <a:pt x="17497" y="6839"/>
                  <a:pt x="17056" y="7381"/>
                  <a:pt x="16514" y="7719"/>
                </a:cubicBezTo>
                <a:cubicBezTo>
                  <a:pt x="17056" y="7651"/>
                  <a:pt x="17565" y="7516"/>
                  <a:pt x="18073" y="7279"/>
                </a:cubicBezTo>
                <a:cubicBezTo>
                  <a:pt x="17700" y="7821"/>
                  <a:pt x="17226" y="8295"/>
                  <a:pt x="16717" y="8667"/>
                </a:cubicBezTo>
                <a:close/>
                <a:moveTo>
                  <a:pt x="21600" y="10800"/>
                </a:moveTo>
                <a:cubicBezTo>
                  <a:pt x="21600" y="16759"/>
                  <a:pt x="16785" y="21600"/>
                  <a:pt x="10817" y="21600"/>
                </a:cubicBezTo>
                <a:cubicBezTo>
                  <a:pt x="4849" y="21600"/>
                  <a:pt x="0" y="16759"/>
                  <a:pt x="0" y="10800"/>
                </a:cubicBezTo>
                <a:cubicBezTo>
                  <a:pt x="0" y="4841"/>
                  <a:pt x="4849" y="0"/>
                  <a:pt x="10817" y="0"/>
                </a:cubicBezTo>
                <a:cubicBezTo>
                  <a:pt x="16785" y="0"/>
                  <a:pt x="21600" y="4841"/>
                  <a:pt x="21600" y="10800"/>
                </a:cubicBezTo>
                <a:close/>
                <a:moveTo>
                  <a:pt x="20922" y="10800"/>
                </a:moveTo>
                <a:cubicBezTo>
                  <a:pt x="20922" y="8092"/>
                  <a:pt x="19871" y="5552"/>
                  <a:pt x="17972" y="3656"/>
                </a:cubicBezTo>
                <a:cubicBezTo>
                  <a:pt x="16039" y="1727"/>
                  <a:pt x="13496" y="677"/>
                  <a:pt x="10817" y="677"/>
                </a:cubicBezTo>
                <a:cubicBezTo>
                  <a:pt x="8104" y="677"/>
                  <a:pt x="5561" y="1727"/>
                  <a:pt x="3628" y="3656"/>
                </a:cubicBezTo>
                <a:cubicBezTo>
                  <a:pt x="1729" y="5552"/>
                  <a:pt x="678" y="8092"/>
                  <a:pt x="678" y="10800"/>
                </a:cubicBezTo>
                <a:cubicBezTo>
                  <a:pt x="678" y="13508"/>
                  <a:pt x="1729" y="16048"/>
                  <a:pt x="3628" y="17944"/>
                </a:cubicBezTo>
                <a:cubicBezTo>
                  <a:pt x="5561" y="19873"/>
                  <a:pt x="8104" y="20923"/>
                  <a:pt x="10817" y="20923"/>
                </a:cubicBezTo>
                <a:cubicBezTo>
                  <a:pt x="13496" y="20923"/>
                  <a:pt x="16039" y="19873"/>
                  <a:pt x="17972" y="17944"/>
                </a:cubicBezTo>
                <a:cubicBezTo>
                  <a:pt x="19871" y="16048"/>
                  <a:pt x="20922" y="13508"/>
                  <a:pt x="20922" y="10800"/>
                </a:cubicBezTo>
                <a:close/>
              </a:path>
            </a:pathLst>
          </a:custGeom>
          <a:solidFill>
            <a:srgbClr val="0B0E1D"/>
          </a:solidFill>
          <a:ln w="12700">
            <a:miter lim="400000"/>
          </a:ln>
        </p:spPr>
        <p:txBody>
          <a:bodyPr lIns="0" tIns="0" rIns="0" bIns="0"/>
          <a:lstStyle/>
          <a:p>
            <a:pPr>
              <a:defRPr sz="800">
                <a:latin typeface="Calibri"/>
                <a:ea typeface="Calibri"/>
                <a:cs typeface="Calibri"/>
                <a:sym typeface="Calibri"/>
              </a:defRPr>
            </a:pPr>
            <a:endParaRPr dirty="0"/>
          </a:p>
        </p:txBody>
      </p:sp>
      <p:sp>
        <p:nvSpPr>
          <p:cNvPr id="798" name="Shape 2682"/>
          <p:cNvSpPr/>
          <p:nvPr/>
        </p:nvSpPr>
        <p:spPr>
          <a:xfrm>
            <a:off x="13496445" y="4600856"/>
            <a:ext cx="1202540" cy="1196431"/>
          </a:xfrm>
          <a:custGeom>
            <a:avLst/>
            <a:gdLst/>
            <a:ahLst/>
            <a:cxnLst>
              <a:cxn ang="0">
                <a:pos x="wd2" y="hd2"/>
              </a:cxn>
              <a:cxn ang="5400000">
                <a:pos x="wd2" y="hd2"/>
              </a:cxn>
              <a:cxn ang="10800000">
                <a:pos x="wd2" y="hd2"/>
              </a:cxn>
              <a:cxn ang="16200000">
                <a:pos x="wd2" y="hd2"/>
              </a:cxn>
            </a:cxnLst>
            <a:rect l="0" t="0" r="r" b="b"/>
            <a:pathLst>
              <a:path w="21600" h="21600" extrusionOk="0">
                <a:moveTo>
                  <a:pt x="10817" y="0"/>
                </a:moveTo>
                <a:cubicBezTo>
                  <a:pt x="4849" y="0"/>
                  <a:pt x="0" y="4841"/>
                  <a:pt x="0" y="10800"/>
                </a:cubicBezTo>
                <a:cubicBezTo>
                  <a:pt x="0" y="16759"/>
                  <a:pt x="4849" y="21600"/>
                  <a:pt x="10817" y="21600"/>
                </a:cubicBezTo>
                <a:cubicBezTo>
                  <a:pt x="16785" y="21600"/>
                  <a:pt x="21600" y="16759"/>
                  <a:pt x="21600" y="10800"/>
                </a:cubicBezTo>
                <a:cubicBezTo>
                  <a:pt x="21600" y="4841"/>
                  <a:pt x="16785" y="0"/>
                  <a:pt x="10817" y="0"/>
                </a:cubicBezTo>
                <a:close/>
                <a:moveTo>
                  <a:pt x="17972" y="17944"/>
                </a:moveTo>
                <a:cubicBezTo>
                  <a:pt x="16039" y="19873"/>
                  <a:pt x="13496" y="20923"/>
                  <a:pt x="10817" y="20923"/>
                </a:cubicBezTo>
                <a:cubicBezTo>
                  <a:pt x="8104" y="20923"/>
                  <a:pt x="5561" y="19873"/>
                  <a:pt x="3628" y="17944"/>
                </a:cubicBezTo>
                <a:cubicBezTo>
                  <a:pt x="1729" y="16048"/>
                  <a:pt x="678" y="13508"/>
                  <a:pt x="678" y="10800"/>
                </a:cubicBezTo>
                <a:cubicBezTo>
                  <a:pt x="678" y="8092"/>
                  <a:pt x="1729" y="5552"/>
                  <a:pt x="3628" y="3656"/>
                </a:cubicBezTo>
                <a:cubicBezTo>
                  <a:pt x="5561" y="1727"/>
                  <a:pt x="8104" y="677"/>
                  <a:pt x="10817" y="677"/>
                </a:cubicBezTo>
                <a:cubicBezTo>
                  <a:pt x="13496" y="677"/>
                  <a:pt x="16039" y="1727"/>
                  <a:pt x="17972" y="3656"/>
                </a:cubicBezTo>
                <a:cubicBezTo>
                  <a:pt x="19871" y="5552"/>
                  <a:pt x="20922" y="8092"/>
                  <a:pt x="20922" y="10800"/>
                </a:cubicBezTo>
                <a:cubicBezTo>
                  <a:pt x="20922" y="13508"/>
                  <a:pt x="19871" y="16048"/>
                  <a:pt x="17972" y="17944"/>
                </a:cubicBezTo>
                <a:close/>
                <a:moveTo>
                  <a:pt x="7053" y="5688"/>
                </a:moveTo>
                <a:cubicBezTo>
                  <a:pt x="14649" y="5688"/>
                  <a:pt x="14649" y="5688"/>
                  <a:pt x="14649" y="5688"/>
                </a:cubicBezTo>
                <a:cubicBezTo>
                  <a:pt x="15395" y="5688"/>
                  <a:pt x="15971" y="6263"/>
                  <a:pt x="15971" y="6974"/>
                </a:cubicBezTo>
                <a:cubicBezTo>
                  <a:pt x="15971" y="14558"/>
                  <a:pt x="15971" y="14558"/>
                  <a:pt x="15971" y="14558"/>
                </a:cubicBezTo>
                <a:cubicBezTo>
                  <a:pt x="15971" y="15303"/>
                  <a:pt x="15395" y="15912"/>
                  <a:pt x="14649" y="15912"/>
                </a:cubicBezTo>
                <a:cubicBezTo>
                  <a:pt x="7053" y="15912"/>
                  <a:pt x="7053" y="15912"/>
                  <a:pt x="7053" y="15912"/>
                </a:cubicBezTo>
                <a:cubicBezTo>
                  <a:pt x="6341" y="15912"/>
                  <a:pt x="5731" y="15303"/>
                  <a:pt x="5731" y="14558"/>
                </a:cubicBezTo>
                <a:cubicBezTo>
                  <a:pt x="5731" y="6974"/>
                  <a:pt x="5731" y="6974"/>
                  <a:pt x="5731" y="6974"/>
                </a:cubicBezTo>
                <a:cubicBezTo>
                  <a:pt x="5731" y="6263"/>
                  <a:pt x="6341" y="5688"/>
                  <a:pt x="7053" y="5688"/>
                </a:cubicBezTo>
                <a:close/>
                <a:moveTo>
                  <a:pt x="13191" y="6839"/>
                </a:moveTo>
                <a:cubicBezTo>
                  <a:pt x="12953" y="6839"/>
                  <a:pt x="12750" y="7008"/>
                  <a:pt x="12750" y="7279"/>
                </a:cubicBezTo>
                <a:cubicBezTo>
                  <a:pt x="12750" y="8362"/>
                  <a:pt x="12750" y="8362"/>
                  <a:pt x="12750" y="8362"/>
                </a:cubicBezTo>
                <a:cubicBezTo>
                  <a:pt x="12750" y="8633"/>
                  <a:pt x="12953" y="8803"/>
                  <a:pt x="13191" y="8803"/>
                </a:cubicBezTo>
                <a:cubicBezTo>
                  <a:pt x="14343" y="8803"/>
                  <a:pt x="14343" y="8803"/>
                  <a:pt x="14343" y="8803"/>
                </a:cubicBezTo>
                <a:cubicBezTo>
                  <a:pt x="14615" y="8803"/>
                  <a:pt x="14818" y="8633"/>
                  <a:pt x="14818" y="8362"/>
                </a:cubicBezTo>
                <a:cubicBezTo>
                  <a:pt x="14818" y="7279"/>
                  <a:pt x="14818" y="7279"/>
                  <a:pt x="14818" y="7279"/>
                </a:cubicBezTo>
                <a:cubicBezTo>
                  <a:pt x="14818" y="7008"/>
                  <a:pt x="14615" y="6839"/>
                  <a:pt x="14343" y="6839"/>
                </a:cubicBezTo>
                <a:cubicBezTo>
                  <a:pt x="13191" y="6839"/>
                  <a:pt x="13191" y="6839"/>
                  <a:pt x="13191" y="6839"/>
                </a:cubicBezTo>
                <a:close/>
                <a:moveTo>
                  <a:pt x="14818" y="9987"/>
                </a:moveTo>
                <a:cubicBezTo>
                  <a:pt x="13937" y="9987"/>
                  <a:pt x="13937" y="9987"/>
                  <a:pt x="13937" y="9987"/>
                </a:cubicBezTo>
                <a:cubicBezTo>
                  <a:pt x="14004" y="10258"/>
                  <a:pt x="14038" y="10563"/>
                  <a:pt x="14038" y="10868"/>
                </a:cubicBezTo>
                <a:cubicBezTo>
                  <a:pt x="14038" y="12561"/>
                  <a:pt x="12614" y="13949"/>
                  <a:pt x="10885" y="13949"/>
                </a:cubicBezTo>
                <a:cubicBezTo>
                  <a:pt x="9122" y="13949"/>
                  <a:pt x="7697" y="12561"/>
                  <a:pt x="7697" y="10868"/>
                </a:cubicBezTo>
                <a:cubicBezTo>
                  <a:pt x="7697" y="10563"/>
                  <a:pt x="7731" y="10258"/>
                  <a:pt x="7833" y="9987"/>
                </a:cubicBezTo>
                <a:cubicBezTo>
                  <a:pt x="6884" y="9987"/>
                  <a:pt x="6884" y="9987"/>
                  <a:pt x="6884" y="9987"/>
                </a:cubicBezTo>
                <a:cubicBezTo>
                  <a:pt x="6884" y="14321"/>
                  <a:pt x="6884" y="14321"/>
                  <a:pt x="6884" y="14321"/>
                </a:cubicBezTo>
                <a:cubicBezTo>
                  <a:pt x="6884" y="14524"/>
                  <a:pt x="7087" y="14727"/>
                  <a:pt x="7290" y="14727"/>
                </a:cubicBezTo>
                <a:cubicBezTo>
                  <a:pt x="14411" y="14727"/>
                  <a:pt x="14411" y="14727"/>
                  <a:pt x="14411" y="14727"/>
                </a:cubicBezTo>
                <a:cubicBezTo>
                  <a:pt x="14649" y="14727"/>
                  <a:pt x="14818" y="14524"/>
                  <a:pt x="14818" y="14321"/>
                </a:cubicBezTo>
                <a:cubicBezTo>
                  <a:pt x="14818" y="9987"/>
                  <a:pt x="14818" y="9987"/>
                  <a:pt x="14818" y="9987"/>
                </a:cubicBezTo>
                <a:close/>
                <a:moveTo>
                  <a:pt x="10885" y="8769"/>
                </a:moveTo>
                <a:cubicBezTo>
                  <a:pt x="9732" y="8769"/>
                  <a:pt x="8816" y="9649"/>
                  <a:pt x="8816" y="10766"/>
                </a:cubicBezTo>
                <a:cubicBezTo>
                  <a:pt x="8816" y="11850"/>
                  <a:pt x="9732" y="12730"/>
                  <a:pt x="10885" y="12730"/>
                </a:cubicBezTo>
                <a:cubicBezTo>
                  <a:pt x="12004" y="12730"/>
                  <a:pt x="12919" y="11850"/>
                  <a:pt x="12919" y="10766"/>
                </a:cubicBezTo>
                <a:cubicBezTo>
                  <a:pt x="12919" y="9649"/>
                  <a:pt x="12004" y="8769"/>
                  <a:pt x="10885" y="8769"/>
                </a:cubicBezTo>
                <a:close/>
              </a:path>
            </a:pathLst>
          </a:custGeom>
          <a:solidFill>
            <a:srgbClr val="0B0E1D"/>
          </a:solidFill>
          <a:ln w="12700">
            <a:miter lim="400000"/>
          </a:ln>
        </p:spPr>
        <p:txBody>
          <a:bodyPr lIns="0" tIns="0" rIns="0" bIns="0"/>
          <a:lstStyle/>
          <a:p>
            <a:pPr>
              <a:defRPr sz="800">
                <a:latin typeface="Calibri"/>
                <a:ea typeface="Calibri"/>
                <a:cs typeface="Calibri"/>
                <a:sym typeface="Calibri"/>
              </a:defRPr>
            </a:pPr>
            <a:endParaRPr dirty="0"/>
          </a:p>
        </p:txBody>
      </p:sp>
      <p:cxnSp>
        <p:nvCxnSpPr>
          <p:cNvPr id="3" name="Straight Connector 2">
            <a:extLst>
              <a:ext uri="{FF2B5EF4-FFF2-40B4-BE49-F238E27FC236}">
                <a16:creationId xmlns:a16="http://schemas.microsoft.com/office/drawing/2014/main" id="{8819182A-5FC6-4503-A3FE-5B5E5F144EAE}"/>
              </a:ext>
            </a:extLst>
          </p:cNvPr>
          <p:cNvCxnSpPr/>
          <p:nvPr/>
        </p:nvCxnSpPr>
        <p:spPr>
          <a:xfrm>
            <a:off x="3561347" y="7173993"/>
            <a:ext cx="57751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9EA1192-BA4C-415B-9119-48F435E1D40A}"/>
              </a:ext>
            </a:extLst>
          </p:cNvPr>
          <p:cNvCxnSpPr/>
          <p:nvPr/>
        </p:nvCxnSpPr>
        <p:spPr>
          <a:xfrm>
            <a:off x="11718762" y="7173993"/>
            <a:ext cx="57751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A97AFE4-A664-4349-8C15-E0F06E697A5C}"/>
              </a:ext>
            </a:extLst>
          </p:cNvPr>
          <p:cNvCxnSpPr/>
          <p:nvPr/>
        </p:nvCxnSpPr>
        <p:spPr>
          <a:xfrm>
            <a:off x="20004512" y="7182015"/>
            <a:ext cx="577516" cy="0"/>
          </a:xfrm>
          <a:prstGeom prst="line">
            <a:avLst/>
          </a:prstGeom>
          <a:ln w="76200"/>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86"/>
                                        </p:tgtEl>
                                        <p:attrNameLst>
                                          <p:attrName>style.visibility</p:attrName>
                                        </p:attrNameLst>
                                      </p:cBhvr>
                                      <p:to>
                                        <p:strVal val="visible"/>
                                      </p:to>
                                    </p:set>
                                    <p:anim calcmode="lin" valueType="num">
                                      <p:cBhvr>
                                        <p:cTn id="7" dur="500" fill="hold"/>
                                        <p:tgtEl>
                                          <p:spTgt spid="786"/>
                                        </p:tgtEl>
                                        <p:attrNameLst>
                                          <p:attrName>ppt_x</p:attrName>
                                        </p:attrNameLst>
                                      </p:cBhvr>
                                      <p:tavLst>
                                        <p:tav tm="0">
                                          <p:val>
                                            <p:strVal val="0-#ppt_w/2"/>
                                          </p:val>
                                        </p:tav>
                                        <p:tav tm="100000">
                                          <p:val>
                                            <p:strVal val="#ppt_x"/>
                                          </p:val>
                                        </p:tav>
                                      </p:tavLst>
                                    </p:anim>
                                    <p:anim calcmode="lin" valueType="num">
                                      <p:cBhvr>
                                        <p:cTn id="8" dur="500" fill="hold"/>
                                        <p:tgtEl>
                                          <p:spTgt spid="7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788"/>
                                        </p:tgtEl>
                                        <p:attrNameLst>
                                          <p:attrName>style.visibility</p:attrName>
                                        </p:attrNameLst>
                                      </p:cBhvr>
                                      <p:to>
                                        <p:strVal val="visible"/>
                                      </p:to>
                                    </p:set>
                                    <p:animEffect transition="in" filter="dissolve">
                                      <p:cBhvr>
                                        <p:cTn id="12" dur="500"/>
                                        <p:tgtEl>
                                          <p:spTgt spid="788"/>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789"/>
                                        </p:tgtEl>
                                        <p:attrNameLst>
                                          <p:attrName>style.visibility</p:attrName>
                                        </p:attrNameLst>
                                      </p:cBhvr>
                                      <p:to>
                                        <p:strVal val="visible"/>
                                      </p:to>
                                    </p:set>
                                    <p:animEffect transition="in" filter="dissolve">
                                      <p:cBhvr>
                                        <p:cTn id="16" dur="500"/>
                                        <p:tgtEl>
                                          <p:spTgt spid="789"/>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790"/>
                                        </p:tgtEl>
                                        <p:attrNameLst>
                                          <p:attrName>style.visibility</p:attrName>
                                        </p:attrNameLst>
                                      </p:cBhvr>
                                      <p:to>
                                        <p:strVal val="visible"/>
                                      </p:to>
                                    </p:set>
                                    <p:animEffect transition="in" filter="dissolve">
                                      <p:cBhvr>
                                        <p:cTn id="20" dur="500"/>
                                        <p:tgtEl>
                                          <p:spTgt spid="790"/>
                                        </p:tgtEl>
                                      </p:cBhvr>
                                    </p:animEffect>
                                  </p:childTnLst>
                                </p:cTn>
                              </p:par>
                            </p:childTnLst>
                          </p:cTn>
                        </p:par>
                        <p:par>
                          <p:cTn id="21" fill="hold">
                            <p:stCondLst>
                              <p:cond delay="2000"/>
                            </p:stCondLst>
                            <p:childTnLst>
                              <p:par>
                                <p:cTn id="22" presetID="9" presetClass="entr" fill="hold" grpId="5" nodeType="afterEffect">
                                  <p:stCondLst>
                                    <p:cond delay="0"/>
                                  </p:stCondLst>
                                  <p:iterate>
                                    <p:tmAbs val="0"/>
                                  </p:iterate>
                                  <p:childTnLst>
                                    <p:set>
                                      <p:cBhvr>
                                        <p:cTn id="23" fill="hold"/>
                                        <p:tgtEl>
                                          <p:spTgt spid="791"/>
                                        </p:tgtEl>
                                        <p:attrNameLst>
                                          <p:attrName>style.visibility</p:attrName>
                                        </p:attrNameLst>
                                      </p:cBhvr>
                                      <p:to>
                                        <p:strVal val="visible"/>
                                      </p:to>
                                    </p:set>
                                    <p:animEffect transition="in" filter="dissolve">
                                      <p:cBhvr>
                                        <p:cTn id="24" dur="500"/>
                                        <p:tgtEl>
                                          <p:spTgt spid="791"/>
                                        </p:tgtEl>
                                      </p:cBhvr>
                                    </p:animEffect>
                                  </p:childTnLst>
                                </p:cTn>
                              </p:par>
                            </p:childTnLst>
                          </p:cTn>
                        </p:par>
                        <p:par>
                          <p:cTn id="25" fill="hold">
                            <p:stCondLst>
                              <p:cond delay="2500"/>
                            </p:stCondLst>
                            <p:childTnLst>
                              <p:par>
                                <p:cTn id="26" presetID="9" presetClass="entr" fill="hold" grpId="6" nodeType="afterEffect">
                                  <p:stCondLst>
                                    <p:cond delay="0"/>
                                  </p:stCondLst>
                                  <p:iterate>
                                    <p:tmAbs val="0"/>
                                  </p:iterate>
                                  <p:childTnLst>
                                    <p:set>
                                      <p:cBhvr>
                                        <p:cTn id="27" fill="hold"/>
                                        <p:tgtEl>
                                          <p:spTgt spid="792"/>
                                        </p:tgtEl>
                                        <p:attrNameLst>
                                          <p:attrName>style.visibility</p:attrName>
                                        </p:attrNameLst>
                                      </p:cBhvr>
                                      <p:to>
                                        <p:strVal val="visible"/>
                                      </p:to>
                                    </p:set>
                                    <p:animEffect transition="in" filter="dissolve">
                                      <p:cBhvr>
                                        <p:cTn id="28" dur="500"/>
                                        <p:tgtEl>
                                          <p:spTgt spid="792"/>
                                        </p:tgtEl>
                                      </p:cBhvr>
                                    </p:animEffect>
                                  </p:childTnLst>
                                </p:cTn>
                              </p:par>
                            </p:childTnLst>
                          </p:cTn>
                        </p:par>
                        <p:par>
                          <p:cTn id="29" fill="hold">
                            <p:stCondLst>
                              <p:cond delay="3000"/>
                            </p:stCondLst>
                            <p:childTnLst>
                              <p:par>
                                <p:cTn id="30" presetID="9" presetClass="entr" fill="hold" grpId="7" nodeType="afterEffect">
                                  <p:stCondLst>
                                    <p:cond delay="0"/>
                                  </p:stCondLst>
                                  <p:iterate>
                                    <p:tmAbs val="0"/>
                                  </p:iterate>
                                  <p:childTnLst>
                                    <p:set>
                                      <p:cBhvr>
                                        <p:cTn id="31" fill="hold"/>
                                        <p:tgtEl>
                                          <p:spTgt spid="793"/>
                                        </p:tgtEl>
                                        <p:attrNameLst>
                                          <p:attrName>style.visibility</p:attrName>
                                        </p:attrNameLst>
                                      </p:cBhvr>
                                      <p:to>
                                        <p:strVal val="visible"/>
                                      </p:to>
                                    </p:set>
                                    <p:animEffect transition="in" filter="dissolve">
                                      <p:cBhvr>
                                        <p:cTn id="32" dur="500"/>
                                        <p:tgtEl>
                                          <p:spTgt spid="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1" animBg="1" advAuto="0"/>
      <p:bldP spid="788" grpId="2" animBg="1" advAuto="0"/>
      <p:bldP spid="789" grpId="3" animBg="1" advAuto="0"/>
      <p:bldP spid="790" grpId="4" animBg="1" advAuto="0"/>
      <p:bldP spid="791" grpId="5" animBg="1" advAuto="0"/>
      <p:bldP spid="792" grpId="6" animBg="1" advAuto="0"/>
      <p:bldP spid="793" grpId="7" animBg="1" advAuto="0"/>
    </p:bldLst>
  </p:timing>
</p:sld>
</file>

<file path=ppt/theme/theme1.xml><?xml version="1.0" encoding="utf-8"?>
<a:theme xmlns:a="http://schemas.openxmlformats.org/drawingml/2006/main" name="Office Theme">
  <a:themeElements>
    <a:clrScheme name="Office Theme">
      <a:dk1>
        <a:srgbClr val="44546A"/>
      </a:dk1>
      <a:lt1>
        <a:srgbClr val="FFFFFF"/>
      </a:lt1>
      <a:dk2>
        <a:srgbClr val="A7A7A7"/>
      </a:dk2>
      <a:lt2>
        <a:srgbClr val="535353"/>
      </a:lt2>
      <a:accent1>
        <a:srgbClr val="FF7043"/>
      </a:accent1>
      <a:accent2>
        <a:srgbClr val="FF5722"/>
      </a:accent2>
      <a:accent3>
        <a:srgbClr val="F4511E"/>
      </a:accent3>
      <a:accent4>
        <a:srgbClr val="E64A19"/>
      </a:accent4>
      <a:accent5>
        <a:srgbClr val="D84315"/>
      </a:accent5>
      <a:accent6>
        <a:srgbClr val="BF360C"/>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7043"/>
      </a:accent1>
      <a:accent2>
        <a:srgbClr val="FF5722"/>
      </a:accent2>
      <a:accent3>
        <a:srgbClr val="F4511E"/>
      </a:accent3>
      <a:accent4>
        <a:srgbClr val="E64A19"/>
      </a:accent4>
      <a:accent5>
        <a:srgbClr val="D84315"/>
      </a:accent5>
      <a:accent6>
        <a:srgbClr val="BF360C"/>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44546A"/>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1218</Words>
  <Application>Microsoft Macintosh PowerPoint</Application>
  <PresentationFormat>Custom</PresentationFormat>
  <Paragraphs>86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Roboto</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Stanley</dc:creator>
  <cp:lastModifiedBy>Shawn Sullivan</cp:lastModifiedBy>
  <cp:revision>4</cp:revision>
  <dcterms:modified xsi:type="dcterms:W3CDTF">2019-11-04T15:39:10Z</dcterms:modified>
</cp:coreProperties>
</file>