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theme/theme5.xml" ContentType="application/vnd.openxmlformats-officedocument.theme+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47.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07.xml" ContentType="application/vnd.openxmlformats-officedocument.presentationml.slideLayout+xml"/>
  <Override PartName="/ppt/slideLayouts/slideLayout136.xml" ContentType="application/vnd.openxmlformats-officedocument.presentationml.slideLayout+xml"/>
  <Override PartName="/ppt/slideLayouts/slideLayout15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4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32.xml" ContentType="application/vnd.openxmlformats-officedocument.presentationml.slideLayout+xml"/>
  <Override PartName="/ppt/slideLayouts/slideLayout150.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Masters/slideMaster9.xml" ContentType="application/vnd.openxmlformats-officedocument.presentationml.slideMaster+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slideLayouts/slideLayout1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commentAuthors.xml" ContentType="application/vnd.openxmlformats-officedocument.presentationml.commentAuthors+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4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slideLayouts/slideLayout156.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slides/slide24.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59" r:id="rId2"/>
    <p:sldMasterId id="2147483775" r:id="rId3"/>
    <p:sldMasterId id="2147483876" r:id="rId4"/>
    <p:sldMasterId id="2147483897" r:id="rId5"/>
    <p:sldMasterId id="2147483912" r:id="rId6"/>
    <p:sldMasterId id="2147483933" r:id="rId7"/>
    <p:sldMasterId id="2147483949" r:id="rId8"/>
    <p:sldMasterId id="2147483965" r:id="rId9"/>
    <p:sldMasterId id="2147483981" r:id="rId10"/>
  </p:sldMasterIdLst>
  <p:notesMasterIdLst>
    <p:notesMasterId r:id="rId39"/>
  </p:notesMasterIdLst>
  <p:sldIdLst>
    <p:sldId id="256" r:id="rId11"/>
    <p:sldId id="532" r:id="rId12"/>
    <p:sldId id="533" r:id="rId13"/>
    <p:sldId id="534" r:id="rId14"/>
    <p:sldId id="535" r:id="rId15"/>
    <p:sldId id="536" r:id="rId16"/>
    <p:sldId id="541" r:id="rId17"/>
    <p:sldId id="537" r:id="rId18"/>
    <p:sldId id="550" r:id="rId19"/>
    <p:sldId id="539" r:id="rId20"/>
    <p:sldId id="540" r:id="rId21"/>
    <p:sldId id="320" r:id="rId22"/>
    <p:sldId id="324" r:id="rId23"/>
    <p:sldId id="545" r:id="rId24"/>
    <p:sldId id="554" r:id="rId25"/>
    <p:sldId id="555" r:id="rId26"/>
    <p:sldId id="556" r:id="rId27"/>
    <p:sldId id="546" r:id="rId28"/>
    <p:sldId id="551" r:id="rId29"/>
    <p:sldId id="552" r:id="rId30"/>
    <p:sldId id="553" r:id="rId31"/>
    <p:sldId id="547" r:id="rId32"/>
    <p:sldId id="543" r:id="rId33"/>
    <p:sldId id="544" r:id="rId34"/>
    <p:sldId id="444" r:id="rId35"/>
    <p:sldId id="557" r:id="rId36"/>
    <p:sldId id="445" r:id="rId37"/>
    <p:sldId id="549" r:id="rId38"/>
  </p:sldIdLst>
  <p:sldSz cx="9144000" cy="5143500" type="screen16x9"/>
  <p:notesSz cx="7010400" cy="9296400"/>
  <p:defaultTextStyle>
    <a:defPPr>
      <a:defRPr lang="en-US"/>
    </a:defPPr>
    <a:lvl1pPr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5pPr>
    <a:lvl6pPr marL="2286000" algn="l" defTabSz="457200" rtl="0" eaLnBrk="1" latinLnBrk="0" hangingPunct="1">
      <a:defRPr kern="1200">
        <a:solidFill>
          <a:schemeClr val="tx1"/>
        </a:solidFill>
        <a:latin typeface="Century Gothic" charset="0"/>
        <a:ea typeface="ＭＳ Ｐゴシック" charset="0"/>
        <a:cs typeface="ＭＳ Ｐゴシック" charset="0"/>
      </a:defRPr>
    </a:lvl6pPr>
    <a:lvl7pPr marL="2743200" algn="l" defTabSz="457200" rtl="0" eaLnBrk="1" latinLnBrk="0" hangingPunct="1">
      <a:defRPr kern="1200">
        <a:solidFill>
          <a:schemeClr val="tx1"/>
        </a:solidFill>
        <a:latin typeface="Century Gothic" charset="0"/>
        <a:ea typeface="ＭＳ Ｐゴシック" charset="0"/>
        <a:cs typeface="ＭＳ Ｐゴシック" charset="0"/>
      </a:defRPr>
    </a:lvl7pPr>
    <a:lvl8pPr marL="3200400" algn="l" defTabSz="457200" rtl="0" eaLnBrk="1" latinLnBrk="0" hangingPunct="1">
      <a:defRPr kern="1200">
        <a:solidFill>
          <a:schemeClr val="tx1"/>
        </a:solidFill>
        <a:latin typeface="Century Gothic" charset="0"/>
        <a:ea typeface="ＭＳ Ｐゴシック" charset="0"/>
        <a:cs typeface="ＭＳ Ｐゴシック" charset="0"/>
      </a:defRPr>
    </a:lvl8pPr>
    <a:lvl9pPr marL="3657600" algn="l" defTabSz="457200" rtl="0" eaLnBrk="1" latinLnBrk="0" hangingPunct="1">
      <a:defRPr kern="1200">
        <a:solidFill>
          <a:schemeClr val="tx1"/>
        </a:solidFill>
        <a:latin typeface="Century Gothic" charset="0"/>
        <a:ea typeface="ＭＳ Ｐゴシック" charset="0"/>
        <a:cs typeface="ＭＳ Ｐゴシック" charset="0"/>
      </a:defRPr>
    </a:lvl9pPr>
  </p:defaultTextStyle>
  <p:extLst>
    <p:ext uri="{EFAFB233-063F-42B5-8137-9DF3F51BA10A}">
      <p15:sldGuideLst xmlns="" xmlns:p15="http://schemas.microsoft.com/office/powerpoint/2012/main">
        <p15:guide id="1" orient="horz" pos="1606">
          <p15:clr>
            <a:srgbClr val="A4A3A4"/>
          </p15:clr>
        </p15:guide>
        <p15:guide id="2" pos="285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eter" initials="P" lastIdx="20"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339966"/>
    <a:srgbClr val="339933"/>
    <a:srgbClr val="009900"/>
    <a:srgbClr val="33CC33"/>
    <a:srgbClr val="66FF33"/>
    <a:srgbClr val="65AA2B"/>
    <a:srgbClr val="FFFFFF"/>
    <a:srgbClr val="000000"/>
    <a:srgbClr val="149DAC"/>
    <a:srgbClr val="53646E"/>
  </p:clrMru>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82487" autoAdjust="0"/>
  </p:normalViewPr>
  <p:slideViewPr>
    <p:cSldViewPr snapToGrid="0" snapToObjects="1" showGuides="1">
      <p:cViewPr varScale="1">
        <p:scale>
          <a:sx n="92" d="100"/>
          <a:sy n="92" d="100"/>
        </p:scale>
        <p:origin x="-1147" y="-77"/>
      </p:cViewPr>
      <p:guideLst>
        <p:guide orient="horz" pos="1606"/>
        <p:guide pos="2859"/>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3666"/>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5C75610-993D-4708-A84F-0D01F95184C0}" type="datetimeFigureOut">
              <a:rPr lang="en-US" smtClean="0"/>
              <a:pPr/>
              <a:t>1/29/2017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A187B16-DB52-426B-8BFA-90B647803A10}" type="slidenum">
              <a:rPr lang="en-US" smtClean="0"/>
              <a:pPr/>
              <a:t>‹#›</a:t>
            </a:fld>
            <a:endParaRPr lang="en-US"/>
          </a:p>
        </p:txBody>
      </p:sp>
    </p:spTree>
    <p:extLst>
      <p:ext uri="{BB962C8B-B14F-4D97-AF65-F5344CB8AC3E}">
        <p14:creationId xmlns="" xmlns:p14="http://schemas.microsoft.com/office/powerpoint/2010/main" val="4073048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a:t>
            </a:r>
            <a:r>
              <a:rPr lang="en-US" baseline="0" dirty="0" smtClean="0"/>
              <a:t> IS THE GOAL OF HOP? WHY WAS IT CREATED?</a:t>
            </a:r>
            <a:endParaRPr lang="en-US" dirty="0"/>
          </a:p>
        </p:txBody>
      </p:sp>
      <p:sp>
        <p:nvSpPr>
          <p:cNvPr id="4" name="Slide Number Placeholder 3"/>
          <p:cNvSpPr>
            <a:spLocks noGrp="1"/>
          </p:cNvSpPr>
          <p:nvPr>
            <p:ph type="sldNum" sz="quarter" idx="10"/>
          </p:nvPr>
        </p:nvSpPr>
        <p:spPr/>
        <p:txBody>
          <a:bodyPr/>
          <a:lstStyle/>
          <a:p>
            <a:fld id="{DA187B16-DB52-426B-8BFA-90B647803A10}"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The Homebuyer Guide includes:</a:t>
            </a:r>
          </a:p>
          <a:p>
            <a:pPr marL="232943" indent="-232943">
              <a:buFont typeface="+mj-lt"/>
              <a:buAutoNum type="arabicPeriod"/>
            </a:pPr>
            <a:r>
              <a:rPr lang="en-US" dirty="0" smtClean="0"/>
              <a:t>Blogs</a:t>
            </a:r>
          </a:p>
          <a:p>
            <a:pPr marL="232943" indent="-232943">
              <a:buFont typeface="+mj-lt"/>
              <a:buAutoNum type="arabicPeriod"/>
            </a:pPr>
            <a:r>
              <a:rPr lang="en-US" dirty="0" smtClean="0"/>
              <a:t>Marketing one-pagers for homebuyers and Realtors</a:t>
            </a:r>
            <a:r>
              <a:rPr lang="en-US" baseline="30000" dirty="0" smtClean="0"/>
              <a:t>®</a:t>
            </a:r>
            <a:r>
              <a:rPr lang="en-US" dirty="0" smtClean="0"/>
              <a:t> </a:t>
            </a:r>
          </a:p>
          <a:p>
            <a:pPr marL="232943" indent="-232943">
              <a:buFont typeface="+mj-lt"/>
              <a:buAutoNum type="arabicPeriod"/>
            </a:pPr>
            <a:r>
              <a:rPr lang="en-US" dirty="0" smtClean="0"/>
              <a:t>PowerPoint presentations for Realtors</a:t>
            </a:r>
            <a:r>
              <a:rPr lang="en-US" baseline="30000" dirty="0" smtClean="0"/>
              <a:t>®</a:t>
            </a:r>
            <a:r>
              <a:rPr lang="en-US" dirty="0" smtClean="0"/>
              <a:t> and closing agents</a:t>
            </a:r>
          </a:p>
          <a:p>
            <a:pPr marL="232943" indent="-232943">
              <a:buFont typeface="+mj-lt"/>
              <a:buAutoNum type="arabicPeriod"/>
            </a:pPr>
            <a:r>
              <a:rPr lang="en-US" dirty="0" smtClean="0"/>
              <a:t>Rack cards for homebuyers and Realtors</a:t>
            </a:r>
            <a:r>
              <a:rPr lang="en-US" baseline="30000" dirty="0" smtClean="0"/>
              <a:t>®</a:t>
            </a:r>
            <a:r>
              <a:rPr lang="en-US" dirty="0" smtClean="0"/>
              <a:t> </a:t>
            </a:r>
          </a:p>
        </p:txBody>
      </p:sp>
      <p:sp>
        <p:nvSpPr>
          <p:cNvPr id="4" name="Slide Number Placeholder 3"/>
          <p:cNvSpPr>
            <a:spLocks noGrp="1"/>
          </p:cNvSpPr>
          <p:nvPr>
            <p:ph type="sldNum" sz="quarter" idx="10"/>
          </p:nvPr>
        </p:nvSpPr>
        <p:spPr/>
        <p:txBody>
          <a:bodyPr/>
          <a:lstStyle/>
          <a:p>
            <a:fld id="{DA187B16-DB52-426B-8BFA-90B647803A10}" type="slidenum">
              <a:rPr lang="en-US" smtClean="0"/>
              <a:pPr/>
              <a:t>13</a:t>
            </a:fld>
            <a:endParaRPr lang="en-US" dirty="0"/>
          </a:p>
        </p:txBody>
      </p:sp>
    </p:spTree>
    <p:extLst>
      <p:ext uri="{BB962C8B-B14F-4D97-AF65-F5344CB8AC3E}">
        <p14:creationId xmlns="" xmlns:p14="http://schemas.microsoft.com/office/powerpoint/2010/main" val="3593254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Print the customized tools by visiting ALTAprints.com</a:t>
            </a:r>
          </a:p>
          <a:p>
            <a:pPr lvl="0"/>
            <a:endParaRPr lang="en-US" dirty="0" smtClean="0"/>
          </a:p>
          <a:p>
            <a:pPr lvl="0"/>
            <a:r>
              <a:rPr lang="en-US" dirty="0" smtClean="0"/>
              <a:t>NOTE: ALTA to distribute ALTAprints.com scratch off lottery tickets</a:t>
            </a:r>
          </a:p>
          <a:p>
            <a:endParaRPr lang="en-US" dirty="0"/>
          </a:p>
        </p:txBody>
      </p:sp>
      <p:sp>
        <p:nvSpPr>
          <p:cNvPr id="4" name="Slide Number Placeholder 3"/>
          <p:cNvSpPr>
            <a:spLocks noGrp="1"/>
          </p:cNvSpPr>
          <p:nvPr>
            <p:ph type="sldNum" sz="quarter" idx="10"/>
          </p:nvPr>
        </p:nvSpPr>
        <p:spPr/>
        <p:txBody>
          <a:bodyPr/>
          <a:lstStyle/>
          <a:p>
            <a:fld id="{DA187B16-DB52-426B-8BFA-90B647803A10}"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xmlns="" val="1892440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1774">
              <a:defRPr/>
            </a:pPr>
            <a:r>
              <a:rPr lang="en-US" dirty="0" smtClean="0"/>
              <a:t>As the title insurance industry leaders, it is our responsibility to educate the industry and all stakeholders in the home-buying process. </a:t>
            </a:r>
          </a:p>
          <a:p>
            <a:endParaRPr lang="en-US" dirty="0" smtClean="0"/>
          </a:p>
          <a:p>
            <a:r>
              <a:rPr lang="en-US" dirty="0" smtClean="0"/>
              <a:t>EXPLAIN</a:t>
            </a:r>
            <a:r>
              <a:rPr lang="en-US" baseline="0" dirty="0" smtClean="0"/>
              <a:t> RESEARCH AND FOCUS GROUPS.</a:t>
            </a:r>
            <a:endParaRPr lang="en-US" dirty="0"/>
          </a:p>
        </p:txBody>
      </p:sp>
      <p:sp>
        <p:nvSpPr>
          <p:cNvPr id="4" name="Slide Number Placeholder 3"/>
          <p:cNvSpPr>
            <a:spLocks noGrp="1"/>
          </p:cNvSpPr>
          <p:nvPr>
            <p:ph type="sldNum" sz="quarter" idx="10"/>
          </p:nvPr>
        </p:nvSpPr>
        <p:spPr/>
        <p:txBody>
          <a:bodyPr/>
          <a:lstStyle/>
          <a:p>
            <a:fld id="{DA187B16-DB52-426B-8BFA-90B647803A10}" type="slidenum">
              <a:rPr lang="en-US" smtClean="0">
                <a:solidFill>
                  <a:prstClr val="black"/>
                </a:solidFill>
              </a:rPr>
              <a:pPr/>
              <a:t>3</a:t>
            </a:fld>
            <a:endParaRPr lang="en-US" dirty="0">
              <a:solidFill>
                <a:prstClr val="black"/>
              </a:solidFill>
            </a:endParaRPr>
          </a:p>
        </p:txBody>
      </p:sp>
    </p:spTree>
    <p:extLst>
      <p:ext uri="{BB962C8B-B14F-4D97-AF65-F5344CB8AC3E}">
        <p14:creationId xmlns="" xmlns:p14="http://schemas.microsoft.com/office/powerpoint/2010/main" val="2968070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1774">
              <a:defRPr/>
            </a:pPr>
            <a:r>
              <a:rPr lang="en-US" dirty="0" smtClean="0"/>
              <a:t>We live in a complex, media-saturated world, where every day we face new competition, new regulations, and increasing technological threats of disruption. Now, more than ever, we need to take control of the message and empower our teams, colleagues and fellow industry experts on the importance of owner’s title insurance in order to educate homebuyers. The reason we assembled this group of experts is that we believe you are the leaders who will carry the message and teach others how to communicate the importance of owner’s title insurance. We will be a unified front and trusted experts for our fellow partners (Realtors</a:t>
            </a:r>
            <a:r>
              <a:rPr lang="en-US" baseline="30000" dirty="0" smtClean="0"/>
              <a:t>®</a:t>
            </a:r>
            <a:r>
              <a:rPr lang="en-US" dirty="0" smtClean="0"/>
              <a:t>, attorneys, builders and lenders). </a:t>
            </a:r>
            <a:endParaRPr lang="en-US" dirty="0"/>
          </a:p>
        </p:txBody>
      </p:sp>
      <p:sp>
        <p:nvSpPr>
          <p:cNvPr id="4" name="Slide Number Placeholder 3"/>
          <p:cNvSpPr>
            <a:spLocks noGrp="1"/>
          </p:cNvSpPr>
          <p:nvPr>
            <p:ph type="sldNum" sz="quarter" idx="10"/>
          </p:nvPr>
        </p:nvSpPr>
        <p:spPr/>
        <p:txBody>
          <a:bodyPr/>
          <a:lstStyle/>
          <a:p>
            <a:fld id="{DA187B16-DB52-426B-8BFA-90B647803A10}" type="slidenum">
              <a:rPr lang="en-US" smtClean="0">
                <a:solidFill>
                  <a:prstClr val="black"/>
                </a:solidFill>
              </a:rPr>
              <a:pPr/>
              <a:t>4</a:t>
            </a:fld>
            <a:endParaRPr lang="en-US" dirty="0">
              <a:solidFill>
                <a:prstClr val="black"/>
              </a:solidFill>
            </a:endParaRPr>
          </a:p>
        </p:txBody>
      </p:sp>
    </p:spTree>
    <p:extLst>
      <p:ext uri="{BB962C8B-B14F-4D97-AF65-F5344CB8AC3E}">
        <p14:creationId xmlns="" xmlns:p14="http://schemas.microsoft.com/office/powerpoint/2010/main" val="2923430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QUESTION IS WHY SHOULD I MARKET TO CONSUMERS HERE? </a:t>
            </a:r>
            <a:r>
              <a:rPr lang="en-US" dirty="0" smtClean="0"/>
              <a:t>YES,</a:t>
            </a:r>
            <a:r>
              <a:rPr lang="en-US" baseline="0" dirty="0" smtClean="0"/>
              <a:t> THE INDUSTRY IS DIFFERENT EVERYWHERE. HOWEVER, WE’RE UNDER PRESSURE FROM ALL SIDES TO INCREASE UNDERSTANDING OF OUR INDUSTRY. THE BEST WAY TO ACCOMPLISH THIS IS WATER YOUR OWN GRASS. </a:t>
            </a:r>
            <a:endParaRPr lang="en-US" dirty="0"/>
          </a:p>
        </p:txBody>
      </p:sp>
      <p:sp>
        <p:nvSpPr>
          <p:cNvPr id="4" name="Slide Number Placeholder 3"/>
          <p:cNvSpPr>
            <a:spLocks noGrp="1"/>
          </p:cNvSpPr>
          <p:nvPr>
            <p:ph type="sldNum" sz="quarter" idx="10"/>
          </p:nvPr>
        </p:nvSpPr>
        <p:spPr/>
        <p:txBody>
          <a:bodyPr/>
          <a:lstStyle/>
          <a:p>
            <a:fld id="{DA187B16-DB52-426B-8BFA-90B647803A10}"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1774">
              <a:defRPr/>
            </a:pPr>
            <a:r>
              <a:rPr lang="en-US" dirty="0" smtClean="0"/>
              <a:t>It starts with acknowledging this: we are </a:t>
            </a:r>
            <a:r>
              <a:rPr lang="en-US" u="sng" dirty="0" smtClean="0"/>
              <a:t>not</a:t>
            </a:r>
            <a:r>
              <a:rPr lang="en-US" dirty="0" smtClean="0"/>
              <a:t> in the title, insurance, protection, closing, settlement and underwriting business; we are in the peace-of-mind business. We offer homebuyers the knowledge, confidence, security and assurance that their property rights are protected. By viewing our businesses through a B2C lens, we are able to connect emotionally, build relationships, get in front of the homebuyers at an earlier point in the transaction, and ensure that we are the carriers of OUR message (not the realtors or lenders message).   </a:t>
            </a:r>
          </a:p>
          <a:p>
            <a:endParaRPr lang="en-US" dirty="0"/>
          </a:p>
        </p:txBody>
      </p:sp>
      <p:sp>
        <p:nvSpPr>
          <p:cNvPr id="4" name="Slide Number Placeholder 3"/>
          <p:cNvSpPr>
            <a:spLocks noGrp="1"/>
          </p:cNvSpPr>
          <p:nvPr>
            <p:ph type="sldNum" sz="quarter" idx="10"/>
          </p:nvPr>
        </p:nvSpPr>
        <p:spPr/>
        <p:txBody>
          <a:bodyPr/>
          <a:lstStyle/>
          <a:p>
            <a:fld id="{3A66D9E3-6D54-43A5-BD07-907A186686FD}"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xmlns="" val="2457767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1774">
              <a:defRPr/>
            </a:pPr>
            <a:r>
              <a:rPr lang="en-US" dirty="0" smtClean="0"/>
              <a:t>It starts with acknowledging this: we are </a:t>
            </a:r>
            <a:r>
              <a:rPr lang="en-US" u="sng" dirty="0" smtClean="0"/>
              <a:t>not</a:t>
            </a:r>
            <a:r>
              <a:rPr lang="en-US" dirty="0" smtClean="0"/>
              <a:t> in the title, insurance, protection, closing, settlement and underwriting business; we are in the peace-of-mind business. We offer homebuyers the knowledge, confidence, security and assurance that their property rights are protected. By viewing our businesses through a B2C lens, we are able to connect emotionally, build relationships, get in front of the homebuyers at an earlier point in the transaction, and ensure that we are the carriers of OUR message (not the realtors or lenders message).   </a:t>
            </a:r>
          </a:p>
          <a:p>
            <a:endParaRPr lang="en-US" dirty="0"/>
          </a:p>
        </p:txBody>
      </p:sp>
      <p:sp>
        <p:nvSpPr>
          <p:cNvPr id="4" name="Slide Number Placeholder 3"/>
          <p:cNvSpPr>
            <a:spLocks noGrp="1"/>
          </p:cNvSpPr>
          <p:nvPr>
            <p:ph type="sldNum" sz="quarter" idx="10"/>
          </p:nvPr>
        </p:nvSpPr>
        <p:spPr/>
        <p:txBody>
          <a:bodyPr/>
          <a:lstStyle/>
          <a:p>
            <a:fld id="{3A66D9E3-6D54-43A5-BD07-907A186686FD}"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xmlns="" val="2457767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6246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lvl="0"/>
            <a:r>
              <a:rPr lang="en-US" dirty="0" smtClean="0"/>
              <a:t>Therefore, the HOP personality represents that… </a:t>
            </a:r>
          </a:p>
          <a:p>
            <a:pPr lvl="0"/>
            <a:endParaRPr lang="en-US" i="1" dirty="0" smtClean="0"/>
          </a:p>
          <a:p>
            <a:pPr lvl="0"/>
            <a:r>
              <a:rPr lang="en-US" i="1" dirty="0" smtClean="0"/>
              <a:t>We are trustworthy: No one knows more about title insurance than we do.</a:t>
            </a:r>
            <a:endParaRPr lang="en-US" dirty="0" smtClean="0"/>
          </a:p>
          <a:p>
            <a:pPr lvl="0"/>
            <a:r>
              <a:rPr lang="en-US" i="1" dirty="0" smtClean="0"/>
              <a:t>We are practical: We help homebuyers buy with ease and more confidence. </a:t>
            </a:r>
            <a:endParaRPr lang="en-US" dirty="0" smtClean="0"/>
          </a:p>
          <a:p>
            <a:pPr lvl="0"/>
            <a:r>
              <a:rPr lang="en-US" i="1" dirty="0" smtClean="0"/>
              <a:t>We are responsible: It just makes sense to protect your biggest investment</a:t>
            </a:r>
            <a:r>
              <a:rPr lang="en-US" dirty="0" smtClean="0"/>
              <a:t>.</a:t>
            </a:r>
            <a:endParaRPr lang="en-US" dirty="0"/>
          </a:p>
        </p:txBody>
      </p:sp>
      <p:sp>
        <p:nvSpPr>
          <p:cNvPr id="6246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entury Gothic" charset="0"/>
                <a:ea typeface="ＭＳ Ｐゴシック" charset="0"/>
                <a:cs typeface="ＭＳ Ｐゴシック" charset="0"/>
              </a:defRPr>
            </a:lvl1pPr>
            <a:lvl2pPr marL="764258" indent="-293946" eaLnBrk="0" hangingPunct="0">
              <a:defRPr sz="2400">
                <a:solidFill>
                  <a:schemeClr val="tx1"/>
                </a:solidFill>
                <a:latin typeface="Century Gothic" charset="0"/>
                <a:ea typeface="ＭＳ Ｐゴシック" charset="0"/>
              </a:defRPr>
            </a:lvl2pPr>
            <a:lvl3pPr marL="1175782" indent="-235157" eaLnBrk="0" hangingPunct="0">
              <a:defRPr sz="2400">
                <a:solidFill>
                  <a:schemeClr val="tx1"/>
                </a:solidFill>
                <a:latin typeface="Century Gothic" charset="0"/>
                <a:ea typeface="ＭＳ Ｐゴシック" charset="0"/>
              </a:defRPr>
            </a:lvl3pPr>
            <a:lvl4pPr marL="1646095" indent="-235157" eaLnBrk="0" hangingPunct="0">
              <a:defRPr sz="2400">
                <a:solidFill>
                  <a:schemeClr val="tx1"/>
                </a:solidFill>
                <a:latin typeface="Century Gothic" charset="0"/>
                <a:ea typeface="ＭＳ Ｐゴシック" charset="0"/>
              </a:defRPr>
            </a:lvl4pPr>
            <a:lvl5pPr marL="2116407" indent="-235157" eaLnBrk="0" hangingPunct="0">
              <a:defRPr sz="2400">
                <a:solidFill>
                  <a:schemeClr val="tx1"/>
                </a:solidFill>
                <a:latin typeface="Century Gothic" charset="0"/>
                <a:ea typeface="ＭＳ Ｐゴシック" charset="0"/>
              </a:defRPr>
            </a:lvl5pPr>
            <a:lvl6pPr marL="2586720" indent="-235157" eaLnBrk="0" fontAlgn="base" hangingPunct="0">
              <a:spcBef>
                <a:spcPct val="0"/>
              </a:spcBef>
              <a:spcAft>
                <a:spcPct val="0"/>
              </a:spcAft>
              <a:defRPr sz="2400">
                <a:solidFill>
                  <a:schemeClr val="tx1"/>
                </a:solidFill>
                <a:latin typeface="Century Gothic" charset="0"/>
                <a:ea typeface="ＭＳ Ｐゴシック" charset="0"/>
              </a:defRPr>
            </a:lvl6pPr>
            <a:lvl7pPr marL="3057033" indent="-235157" eaLnBrk="0" fontAlgn="base" hangingPunct="0">
              <a:spcBef>
                <a:spcPct val="0"/>
              </a:spcBef>
              <a:spcAft>
                <a:spcPct val="0"/>
              </a:spcAft>
              <a:defRPr sz="2400">
                <a:solidFill>
                  <a:schemeClr val="tx1"/>
                </a:solidFill>
                <a:latin typeface="Century Gothic" charset="0"/>
                <a:ea typeface="ＭＳ Ｐゴシック" charset="0"/>
              </a:defRPr>
            </a:lvl7pPr>
            <a:lvl8pPr marL="3527346" indent="-235157" eaLnBrk="0" fontAlgn="base" hangingPunct="0">
              <a:spcBef>
                <a:spcPct val="0"/>
              </a:spcBef>
              <a:spcAft>
                <a:spcPct val="0"/>
              </a:spcAft>
              <a:defRPr sz="2400">
                <a:solidFill>
                  <a:schemeClr val="tx1"/>
                </a:solidFill>
                <a:latin typeface="Century Gothic" charset="0"/>
                <a:ea typeface="ＭＳ Ｐゴシック" charset="0"/>
              </a:defRPr>
            </a:lvl8pPr>
            <a:lvl9pPr marL="3997658" indent="-235157"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fld id="{6DF9E887-A0A3-1346-AA32-25E491312AD9}" type="slidenum">
              <a:rPr lang="en-US" sz="1200">
                <a:solidFill>
                  <a:prstClr val="black"/>
                </a:solidFill>
              </a:rPr>
              <a:pPr eaLnBrk="1" hangingPunct="1"/>
              <a:t>9</a:t>
            </a:fld>
            <a:endParaRPr lang="en-US" sz="1200" dirty="0">
              <a:solidFill>
                <a:prstClr val="black"/>
              </a:solidFill>
            </a:endParaRPr>
          </a:p>
        </p:txBody>
      </p:sp>
    </p:spTree>
    <p:extLst>
      <p:ext uri="{BB962C8B-B14F-4D97-AF65-F5344CB8AC3E}">
        <p14:creationId xmlns:p14="http://schemas.microsoft.com/office/powerpoint/2010/main" xmlns="" val="258831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349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lvl="0"/>
            <a:r>
              <a:rPr lang="en-US" dirty="0" smtClean="0"/>
              <a:t>Our tone represents “how we express ourselves” in this campaign, because we are actively helping American homebuyers make better decisions about protecting their property…</a:t>
            </a:r>
          </a:p>
          <a:p>
            <a:pPr lvl="0"/>
            <a:endParaRPr lang="en-US" i="1" dirty="0" smtClean="0"/>
          </a:p>
          <a:p>
            <a:pPr lvl="0"/>
            <a:r>
              <a:rPr lang="en-US" i="1" dirty="0" smtClean="0"/>
              <a:t>Our attitude is confident. As the experts, we know best how to help homebuyers. </a:t>
            </a:r>
            <a:endParaRPr lang="en-US" dirty="0" smtClean="0"/>
          </a:p>
          <a:p>
            <a:pPr lvl="0"/>
            <a:r>
              <a:rPr lang="en-US" i="1" dirty="0" smtClean="0"/>
              <a:t>Our attitude is optimistic. Title insurance is important, relevant and valuable for all homebuyers.</a:t>
            </a:r>
            <a:endParaRPr lang="en-US" dirty="0" smtClean="0"/>
          </a:p>
          <a:p>
            <a:pPr lvl="0"/>
            <a:r>
              <a:rPr lang="en-US" i="1" dirty="0" smtClean="0"/>
              <a:t>Our attitude is clear. We don’t use jargon; we focus on why insurance is valuable (not “what it is”).</a:t>
            </a:r>
            <a:endParaRPr lang="en-US" dirty="0"/>
          </a:p>
        </p:txBody>
      </p:sp>
      <p:sp>
        <p:nvSpPr>
          <p:cNvPr id="6349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entury Gothic" charset="0"/>
                <a:ea typeface="ＭＳ Ｐゴシック" charset="0"/>
                <a:cs typeface="ＭＳ Ｐゴシック" charset="0"/>
              </a:defRPr>
            </a:lvl1pPr>
            <a:lvl2pPr marL="764258" indent="-293946" eaLnBrk="0" hangingPunct="0">
              <a:defRPr sz="2400">
                <a:solidFill>
                  <a:schemeClr val="tx1"/>
                </a:solidFill>
                <a:latin typeface="Century Gothic" charset="0"/>
                <a:ea typeface="ＭＳ Ｐゴシック" charset="0"/>
              </a:defRPr>
            </a:lvl2pPr>
            <a:lvl3pPr marL="1175782" indent="-235157" eaLnBrk="0" hangingPunct="0">
              <a:defRPr sz="2400">
                <a:solidFill>
                  <a:schemeClr val="tx1"/>
                </a:solidFill>
                <a:latin typeface="Century Gothic" charset="0"/>
                <a:ea typeface="ＭＳ Ｐゴシック" charset="0"/>
              </a:defRPr>
            </a:lvl3pPr>
            <a:lvl4pPr marL="1646095" indent="-235157" eaLnBrk="0" hangingPunct="0">
              <a:defRPr sz="2400">
                <a:solidFill>
                  <a:schemeClr val="tx1"/>
                </a:solidFill>
                <a:latin typeface="Century Gothic" charset="0"/>
                <a:ea typeface="ＭＳ Ｐゴシック" charset="0"/>
              </a:defRPr>
            </a:lvl4pPr>
            <a:lvl5pPr marL="2116407" indent="-235157" eaLnBrk="0" hangingPunct="0">
              <a:defRPr sz="2400">
                <a:solidFill>
                  <a:schemeClr val="tx1"/>
                </a:solidFill>
                <a:latin typeface="Century Gothic" charset="0"/>
                <a:ea typeface="ＭＳ Ｐゴシック" charset="0"/>
              </a:defRPr>
            </a:lvl5pPr>
            <a:lvl6pPr marL="2586720" indent="-235157" eaLnBrk="0" fontAlgn="base" hangingPunct="0">
              <a:spcBef>
                <a:spcPct val="0"/>
              </a:spcBef>
              <a:spcAft>
                <a:spcPct val="0"/>
              </a:spcAft>
              <a:defRPr sz="2400">
                <a:solidFill>
                  <a:schemeClr val="tx1"/>
                </a:solidFill>
                <a:latin typeface="Century Gothic" charset="0"/>
                <a:ea typeface="ＭＳ Ｐゴシック" charset="0"/>
              </a:defRPr>
            </a:lvl6pPr>
            <a:lvl7pPr marL="3057033" indent="-235157" eaLnBrk="0" fontAlgn="base" hangingPunct="0">
              <a:spcBef>
                <a:spcPct val="0"/>
              </a:spcBef>
              <a:spcAft>
                <a:spcPct val="0"/>
              </a:spcAft>
              <a:defRPr sz="2400">
                <a:solidFill>
                  <a:schemeClr val="tx1"/>
                </a:solidFill>
                <a:latin typeface="Century Gothic" charset="0"/>
                <a:ea typeface="ＭＳ Ｐゴシック" charset="0"/>
              </a:defRPr>
            </a:lvl7pPr>
            <a:lvl8pPr marL="3527346" indent="-235157" eaLnBrk="0" fontAlgn="base" hangingPunct="0">
              <a:spcBef>
                <a:spcPct val="0"/>
              </a:spcBef>
              <a:spcAft>
                <a:spcPct val="0"/>
              </a:spcAft>
              <a:defRPr sz="2400">
                <a:solidFill>
                  <a:schemeClr val="tx1"/>
                </a:solidFill>
                <a:latin typeface="Century Gothic" charset="0"/>
                <a:ea typeface="ＭＳ Ｐゴシック" charset="0"/>
              </a:defRPr>
            </a:lvl8pPr>
            <a:lvl9pPr marL="3997658" indent="-235157"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fld id="{9591E8B9-9919-3342-A3E6-F60B85F70ECD}" type="slidenum">
              <a:rPr lang="en-US" sz="1200">
                <a:solidFill>
                  <a:prstClr val="black"/>
                </a:solidFill>
              </a:rPr>
              <a:pPr eaLnBrk="1" hangingPunct="1"/>
              <a:t>10</a:t>
            </a:fld>
            <a:endParaRPr lang="en-US" sz="1200" dirty="0">
              <a:solidFill>
                <a:prstClr val="black"/>
              </a:solidFill>
            </a:endParaRPr>
          </a:p>
        </p:txBody>
      </p:sp>
    </p:spTree>
    <p:extLst>
      <p:ext uri="{BB962C8B-B14F-4D97-AF65-F5344CB8AC3E}">
        <p14:creationId xmlns="" xmlns:p14="http://schemas.microsoft.com/office/powerpoint/2010/main" val="3177999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758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entury Gothic" panose="020B0502020202020204" pitchFamily="34" charset="0"/>
              </a:rPr>
              <a:t>In the next few slides we will explore the three homebuyer message themes, beginning with the strongest message—Peace of Mind—followed by Reduce Your Risk and The Smart Option.</a:t>
            </a:r>
            <a:endParaRPr lang="en-US" dirty="0">
              <a:latin typeface="Century Gothic" panose="020B0502020202020204" pitchFamily="34" charset="0"/>
            </a:endParaRPr>
          </a:p>
        </p:txBody>
      </p:sp>
      <p:sp>
        <p:nvSpPr>
          <p:cNvPr id="6758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entury Gothic" charset="0"/>
                <a:ea typeface="ＭＳ Ｐゴシック" charset="0"/>
                <a:cs typeface="ＭＳ Ｐゴシック" charset="0"/>
              </a:defRPr>
            </a:lvl1pPr>
            <a:lvl2pPr marL="764258" indent="-293946" eaLnBrk="0" hangingPunct="0">
              <a:defRPr sz="2400">
                <a:solidFill>
                  <a:schemeClr val="tx1"/>
                </a:solidFill>
                <a:latin typeface="Century Gothic" charset="0"/>
                <a:ea typeface="ＭＳ Ｐゴシック" charset="0"/>
              </a:defRPr>
            </a:lvl2pPr>
            <a:lvl3pPr marL="1175782" indent="-235157" eaLnBrk="0" hangingPunct="0">
              <a:defRPr sz="2400">
                <a:solidFill>
                  <a:schemeClr val="tx1"/>
                </a:solidFill>
                <a:latin typeface="Century Gothic" charset="0"/>
                <a:ea typeface="ＭＳ Ｐゴシック" charset="0"/>
              </a:defRPr>
            </a:lvl3pPr>
            <a:lvl4pPr marL="1646095" indent="-235157" eaLnBrk="0" hangingPunct="0">
              <a:defRPr sz="2400">
                <a:solidFill>
                  <a:schemeClr val="tx1"/>
                </a:solidFill>
                <a:latin typeface="Century Gothic" charset="0"/>
                <a:ea typeface="ＭＳ Ｐゴシック" charset="0"/>
              </a:defRPr>
            </a:lvl4pPr>
            <a:lvl5pPr marL="2116407" indent="-235157" eaLnBrk="0" hangingPunct="0">
              <a:defRPr sz="2400">
                <a:solidFill>
                  <a:schemeClr val="tx1"/>
                </a:solidFill>
                <a:latin typeface="Century Gothic" charset="0"/>
                <a:ea typeface="ＭＳ Ｐゴシック" charset="0"/>
              </a:defRPr>
            </a:lvl5pPr>
            <a:lvl6pPr marL="2586720" indent="-235157" eaLnBrk="0" fontAlgn="base" hangingPunct="0">
              <a:spcBef>
                <a:spcPct val="0"/>
              </a:spcBef>
              <a:spcAft>
                <a:spcPct val="0"/>
              </a:spcAft>
              <a:defRPr sz="2400">
                <a:solidFill>
                  <a:schemeClr val="tx1"/>
                </a:solidFill>
                <a:latin typeface="Century Gothic" charset="0"/>
                <a:ea typeface="ＭＳ Ｐゴシック" charset="0"/>
              </a:defRPr>
            </a:lvl6pPr>
            <a:lvl7pPr marL="3057033" indent="-235157" eaLnBrk="0" fontAlgn="base" hangingPunct="0">
              <a:spcBef>
                <a:spcPct val="0"/>
              </a:spcBef>
              <a:spcAft>
                <a:spcPct val="0"/>
              </a:spcAft>
              <a:defRPr sz="2400">
                <a:solidFill>
                  <a:schemeClr val="tx1"/>
                </a:solidFill>
                <a:latin typeface="Century Gothic" charset="0"/>
                <a:ea typeface="ＭＳ Ｐゴシック" charset="0"/>
              </a:defRPr>
            </a:lvl7pPr>
            <a:lvl8pPr marL="3527346" indent="-235157" eaLnBrk="0" fontAlgn="base" hangingPunct="0">
              <a:spcBef>
                <a:spcPct val="0"/>
              </a:spcBef>
              <a:spcAft>
                <a:spcPct val="0"/>
              </a:spcAft>
              <a:defRPr sz="2400">
                <a:solidFill>
                  <a:schemeClr val="tx1"/>
                </a:solidFill>
                <a:latin typeface="Century Gothic" charset="0"/>
                <a:ea typeface="ＭＳ Ｐゴシック" charset="0"/>
              </a:defRPr>
            </a:lvl8pPr>
            <a:lvl9pPr marL="3997658" indent="-235157" eaLnBrk="0" fontAlgn="base" hangingPunct="0">
              <a:spcBef>
                <a:spcPct val="0"/>
              </a:spcBef>
              <a:spcAft>
                <a:spcPct val="0"/>
              </a:spcAft>
              <a:defRPr sz="2400">
                <a:solidFill>
                  <a:schemeClr val="tx1"/>
                </a:solidFill>
                <a:latin typeface="Century Gothic" charset="0"/>
                <a:ea typeface="ＭＳ Ｐゴシック" charset="0"/>
              </a:defRPr>
            </a:lvl9pPr>
          </a:lstStyle>
          <a:p>
            <a:pPr eaLnBrk="1" hangingPunct="1"/>
            <a:fld id="{ED5884F2-D941-6B48-87BB-8A032DA28E69}" type="slidenum">
              <a:rPr lang="en-US" sz="1200"/>
              <a:pPr eaLnBrk="1" hangingPunct="1"/>
              <a:t>12</a:t>
            </a:fld>
            <a:endParaRPr lang="en-US" sz="1200" dirty="0"/>
          </a:p>
        </p:txBody>
      </p:sp>
    </p:spTree>
    <p:extLst>
      <p:ext uri="{BB962C8B-B14F-4D97-AF65-F5344CB8AC3E}">
        <p14:creationId xmlns="" xmlns:p14="http://schemas.microsoft.com/office/powerpoint/2010/main" val="16737279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ounded Rectangle 3"/>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5" name="Straight Connector 4"/>
          <p:cNvCxnSpPr/>
          <p:nvPr/>
        </p:nvCxnSpPr>
        <p:spPr>
          <a:xfrm>
            <a:off x="214313" y="2903538"/>
            <a:ext cx="8047037"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12" descr="ALTA_LOGO_KO-White.png"/>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685800" y="614363"/>
            <a:ext cx="230505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14"/>
          <p:cNvSpPr txBox="1">
            <a:spLocks noChangeArrowheads="1"/>
          </p:cNvSpPr>
          <p:nvPr/>
        </p:nvSpPr>
        <p:spPr bwMode="auto">
          <a:xfrm>
            <a:off x="685800" y="4467225"/>
            <a:ext cx="688975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defRPr/>
            </a:pPr>
            <a:r>
              <a:rPr lang="en-US" sz="700" dirty="0" smtClean="0">
                <a:solidFill>
                  <a:srgbClr val="FFFFFF"/>
                </a:solidFill>
              </a:rPr>
              <a:t>1800 M Street, NW, Suite 300S, Washington, D.C. 20036-5828   </a:t>
            </a:r>
            <a:r>
              <a:rPr lang="en-US" sz="700" dirty="0" smtClean="0">
                <a:solidFill>
                  <a:schemeClr val="tx2"/>
                </a:solidFill>
              </a:rPr>
              <a:t>|</a:t>
            </a:r>
            <a:r>
              <a:rPr lang="en-US" sz="700" dirty="0" smtClean="0">
                <a:solidFill>
                  <a:srgbClr val="FFFFFF"/>
                </a:solidFill>
              </a:rPr>
              <a:t>   P. 202.296.3671   </a:t>
            </a:r>
            <a:r>
              <a:rPr lang="en-US" sz="700" dirty="0" smtClean="0">
                <a:solidFill>
                  <a:srgbClr val="00A7B5"/>
                </a:solidFill>
              </a:rPr>
              <a:t>|</a:t>
            </a:r>
            <a:r>
              <a:rPr lang="en-US" sz="700" dirty="0" smtClean="0">
                <a:solidFill>
                  <a:srgbClr val="FFFFFF"/>
                </a:solidFill>
              </a:rPr>
              <a:t>    F. 202.223.5843   </a:t>
            </a:r>
            <a:r>
              <a:rPr lang="en-US" sz="700" dirty="0" smtClean="0">
                <a:solidFill>
                  <a:srgbClr val="00A7B5"/>
                </a:solidFill>
              </a:rPr>
              <a:t>|</a:t>
            </a:r>
            <a:r>
              <a:rPr lang="en-US" sz="700" dirty="0" smtClean="0">
                <a:solidFill>
                  <a:srgbClr val="FFFFFF"/>
                </a:solidFill>
              </a:rPr>
              <a:t>   homeclosing101.com</a:t>
            </a:r>
          </a:p>
        </p:txBody>
      </p:sp>
      <p:sp>
        <p:nvSpPr>
          <p:cNvPr id="2" name="Title 1"/>
          <p:cNvSpPr>
            <a:spLocks noGrp="1"/>
          </p:cNvSpPr>
          <p:nvPr>
            <p:ph type="ctrTitle"/>
          </p:nvPr>
        </p:nvSpPr>
        <p:spPr>
          <a:xfrm>
            <a:off x="685800" y="1722167"/>
            <a:ext cx="7575884" cy="1102519"/>
          </a:xfrm>
        </p:spPr>
        <p:txBody>
          <a:bodyPr>
            <a:normAutofit/>
          </a:bodyPr>
          <a:lstStyle>
            <a:lvl1pPr>
              <a:defRPr sz="25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2994588"/>
            <a:ext cx="7575884" cy="102873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 Placeholder 8"/>
          <p:cNvSpPr>
            <a:spLocks noGrp="1"/>
          </p:cNvSpPr>
          <p:nvPr>
            <p:ph type="body" sz="quarter" idx="10" hasCustomPrompt="1"/>
          </p:nvPr>
        </p:nvSpPr>
        <p:spPr>
          <a:xfrm>
            <a:off x="696941" y="4124913"/>
            <a:ext cx="3162300" cy="244149"/>
          </a:xfrm>
        </p:spPr>
        <p:txBody>
          <a:bodyPr/>
          <a:lstStyle>
            <a:lvl1pPr marL="0" indent="0">
              <a:buNone/>
              <a:defRPr sz="900" baseline="0">
                <a:solidFill>
                  <a:srgbClr val="FFFFFF"/>
                </a:solidFill>
              </a:defRPr>
            </a:lvl1pPr>
            <a:lvl2pPr marL="457200" indent="0">
              <a:buNone/>
              <a:defRPr sz="700">
                <a:solidFill>
                  <a:srgbClr val="FFFFFF"/>
                </a:solidFill>
              </a:defRPr>
            </a:lvl2pPr>
            <a:lvl3pPr marL="914400" indent="0">
              <a:buNone/>
              <a:defRPr sz="700">
                <a:solidFill>
                  <a:srgbClr val="FFFFFF"/>
                </a:solidFill>
              </a:defRPr>
            </a:lvl3pPr>
            <a:lvl4pPr marL="1371600" indent="0">
              <a:buNone/>
              <a:defRPr sz="700">
                <a:solidFill>
                  <a:srgbClr val="FFFFFF"/>
                </a:solidFill>
              </a:defRPr>
            </a:lvl4pPr>
            <a:lvl5pPr marL="1828800" indent="0">
              <a:buNone/>
              <a:defRPr sz="700">
                <a:solidFill>
                  <a:srgbClr val="FFFFFF"/>
                </a:solidFill>
              </a:defRPr>
            </a:lvl5pPr>
          </a:lstStyle>
          <a:p>
            <a:pPr lvl="0"/>
            <a:r>
              <a:rPr lang="en-US" dirty="0" smtClean="0"/>
              <a:t>[Insert Date Here]</a:t>
            </a:r>
            <a:endParaRPr lang="en-US" dirty="0"/>
          </a:p>
        </p:txBody>
      </p:sp>
    </p:spTree>
    <p:extLst>
      <p:ext uri="{BB962C8B-B14F-4D97-AF65-F5344CB8AC3E}">
        <p14:creationId xmlns="" xmlns:p14="http://schemas.microsoft.com/office/powerpoint/2010/main" val="3713522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AC015637-0367-BE4F-A5B4-56F10A671818}" type="slidenum">
              <a:rPr lang="en-US" sz="900" smtClean="0">
                <a:solidFill>
                  <a:srgbClr val="101B42"/>
                </a:solidFill>
              </a:rPr>
              <a:pPr algn="ctr">
                <a:defRPr/>
              </a:pPr>
              <a:t>‹#›</a:t>
            </a:fld>
            <a:endParaRPr lang="en-US" sz="900" dirty="0" smtClean="0">
              <a:solidFill>
                <a:srgbClr val="101B42"/>
              </a:solidFill>
            </a:endParaRPr>
          </a:p>
        </p:txBody>
      </p:sp>
      <p:cxnSp>
        <p:nvCxnSpPr>
          <p:cNvPr id="6" name="Straight Connector 5"/>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1" y="204787"/>
            <a:ext cx="3008313" cy="871538"/>
          </a:xfrm>
        </p:spPr>
        <p:txBody>
          <a:bodyPr/>
          <a:lstStyle>
            <a:lvl1pPr algn="r">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04789"/>
            <a:ext cx="5111750" cy="3987800"/>
          </a:xfrm>
        </p:spPr>
        <p:txBody>
          <a:bodyPr anchor="ctr"/>
          <a:lstStyle>
            <a:lvl1pPr marL="0" indent="0" algn="ct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p:txBody>
      </p:sp>
      <p:sp>
        <p:nvSpPr>
          <p:cNvPr id="4" name="Text Placeholder 3"/>
          <p:cNvSpPr>
            <a:spLocks noGrp="1"/>
          </p:cNvSpPr>
          <p:nvPr>
            <p:ph type="body" sz="half" idx="2"/>
          </p:nvPr>
        </p:nvSpPr>
        <p:spPr>
          <a:xfrm>
            <a:off x="457201" y="1076327"/>
            <a:ext cx="3008313" cy="3116262"/>
          </a:xfrm>
        </p:spPr>
        <p:txBody>
          <a:bodyPr/>
          <a:lstStyle>
            <a:lvl1pPr marL="0" indent="0" algn="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7" name="Picture 6" descr="ALTA_LOGO_PMS444+173.png"/>
          <p:cNvPicPr>
            <a:picLocks noChangeAspect="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 xmlns:p14="http://schemas.microsoft.com/office/powerpoint/2010/main" val="16925893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ounded Rectangle 3"/>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5" name="Straight Connector 4"/>
          <p:cNvCxnSpPr/>
          <p:nvPr/>
        </p:nvCxnSpPr>
        <p:spPr>
          <a:xfrm>
            <a:off x="214313" y="2903538"/>
            <a:ext cx="8047037"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685800" y="1722167"/>
            <a:ext cx="7575884" cy="1102519"/>
          </a:xfrm>
        </p:spPr>
        <p:txBody>
          <a:bodyPr>
            <a:normAutofit/>
          </a:bodyPr>
          <a:lstStyle>
            <a:lvl1pPr>
              <a:defRPr sz="25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2994588"/>
            <a:ext cx="7575884" cy="102873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 Placeholder 8"/>
          <p:cNvSpPr>
            <a:spLocks noGrp="1"/>
          </p:cNvSpPr>
          <p:nvPr>
            <p:ph type="body" sz="quarter" idx="10" hasCustomPrompt="1"/>
          </p:nvPr>
        </p:nvSpPr>
        <p:spPr>
          <a:xfrm>
            <a:off x="696941" y="4124913"/>
            <a:ext cx="3162300" cy="244149"/>
          </a:xfrm>
        </p:spPr>
        <p:txBody>
          <a:bodyPr/>
          <a:lstStyle>
            <a:lvl1pPr marL="0" indent="0">
              <a:buNone/>
              <a:defRPr sz="900" baseline="0">
                <a:solidFill>
                  <a:srgbClr val="FFFFFF"/>
                </a:solidFill>
              </a:defRPr>
            </a:lvl1pPr>
            <a:lvl2pPr marL="457200" indent="0">
              <a:buNone/>
              <a:defRPr sz="700">
                <a:solidFill>
                  <a:srgbClr val="FFFFFF"/>
                </a:solidFill>
              </a:defRPr>
            </a:lvl2pPr>
            <a:lvl3pPr marL="914400" indent="0">
              <a:buNone/>
              <a:defRPr sz="700">
                <a:solidFill>
                  <a:srgbClr val="FFFFFF"/>
                </a:solidFill>
              </a:defRPr>
            </a:lvl3pPr>
            <a:lvl4pPr marL="1371600" indent="0">
              <a:buNone/>
              <a:defRPr sz="700">
                <a:solidFill>
                  <a:srgbClr val="FFFFFF"/>
                </a:solidFill>
              </a:defRPr>
            </a:lvl4pPr>
            <a:lvl5pPr marL="1828800" indent="0">
              <a:buNone/>
              <a:defRPr sz="700">
                <a:solidFill>
                  <a:srgbClr val="FFFFFF"/>
                </a:solidFill>
              </a:defRPr>
            </a:lvl5pPr>
          </a:lstStyle>
          <a:p>
            <a:pPr lvl="0"/>
            <a:r>
              <a:rPr lang="en-US" dirty="0" smtClean="0"/>
              <a:t>[Insert Date Here]</a:t>
            </a:r>
            <a:endParaRPr lang="en-US" dirty="0"/>
          </a:p>
        </p:txBody>
      </p:sp>
      <p:sp>
        <p:nvSpPr>
          <p:cNvPr id="12" name="Picture Placeholder 10"/>
          <p:cNvSpPr>
            <a:spLocks noGrp="1"/>
          </p:cNvSpPr>
          <p:nvPr>
            <p:ph type="pic" sz="quarter" idx="11" hasCustomPrompt="1"/>
          </p:nvPr>
        </p:nvSpPr>
        <p:spPr>
          <a:xfrm>
            <a:off x="685800" y="514350"/>
            <a:ext cx="2362200" cy="838200"/>
          </a:xfrm>
        </p:spPr>
        <p:txBody>
          <a:bodyPr anchor="ctr"/>
          <a:lstStyle>
            <a:lvl1pPr marL="0" indent="0" algn="ctr">
              <a:buNone/>
              <a:defRPr sz="1400">
                <a:solidFill>
                  <a:schemeClr val="bg1"/>
                </a:solidFill>
              </a:defRPr>
            </a:lvl1pPr>
          </a:lstStyle>
          <a:p>
            <a:r>
              <a:rPr lang="en-US" dirty="0" smtClean="0"/>
              <a:t>[Insert Logo Here]</a:t>
            </a:r>
            <a:endParaRPr lang="en-US" dirty="0"/>
          </a:p>
        </p:txBody>
      </p:sp>
      <p:sp>
        <p:nvSpPr>
          <p:cNvPr id="14" name="TextBox 13"/>
          <p:cNvSpPr txBox="1"/>
          <p:nvPr userDrawn="1"/>
        </p:nvSpPr>
        <p:spPr>
          <a:xfrm>
            <a:off x="7437535" y="4467225"/>
            <a:ext cx="1133644" cy="200055"/>
          </a:xfrm>
          <a:prstGeom prst="rect">
            <a:avLst/>
          </a:prstGeom>
          <a:noFill/>
        </p:spPr>
        <p:txBody>
          <a:bodyPr wrap="none" rtlCol="0">
            <a:spAutoFit/>
          </a:bodyPr>
          <a:lstStyle/>
          <a:p>
            <a:pPr algn="r">
              <a:defRPr/>
            </a:pPr>
            <a:r>
              <a:rPr lang="en-US" sz="700" b="1" dirty="0" smtClean="0">
                <a:solidFill>
                  <a:srgbClr val="FFFFFF"/>
                </a:solidFill>
              </a:rPr>
              <a:t>homeclosing101.com</a:t>
            </a:r>
            <a:endParaRPr lang="en-US" sz="700" b="1" dirty="0">
              <a:solidFill>
                <a:srgbClr val="333333"/>
              </a:solidFill>
            </a:endParaRPr>
          </a:p>
        </p:txBody>
      </p:sp>
      <p:sp>
        <p:nvSpPr>
          <p:cNvPr id="16" name="Text Placeholder 15"/>
          <p:cNvSpPr>
            <a:spLocks noGrp="1"/>
          </p:cNvSpPr>
          <p:nvPr>
            <p:ph type="body" sz="quarter" idx="12" hasCustomPrompt="1"/>
          </p:nvPr>
        </p:nvSpPr>
        <p:spPr>
          <a:xfrm>
            <a:off x="685800" y="4467225"/>
            <a:ext cx="5597676" cy="274638"/>
          </a:xfrm>
        </p:spPr>
        <p:txBody>
          <a:bodyPr/>
          <a:lstStyle>
            <a:lvl1pPr marL="0" indent="0">
              <a:buNone/>
              <a:defRPr sz="700">
                <a:solidFill>
                  <a:schemeClr val="bg1"/>
                </a:solidFill>
              </a:defRPr>
            </a:lvl1pPr>
            <a:lvl2pPr marL="457200" indent="0">
              <a:buNone/>
              <a:defRPr sz="700">
                <a:solidFill>
                  <a:schemeClr val="bg1"/>
                </a:solidFill>
              </a:defRPr>
            </a:lvl2pPr>
            <a:lvl3pPr marL="914400" indent="0">
              <a:buNone/>
              <a:defRPr sz="700">
                <a:solidFill>
                  <a:schemeClr val="bg1"/>
                </a:solidFill>
              </a:defRPr>
            </a:lvl3pPr>
            <a:lvl4pPr marL="1371600" indent="0">
              <a:buNone/>
              <a:defRPr sz="700">
                <a:solidFill>
                  <a:schemeClr val="bg1"/>
                </a:solidFill>
              </a:defRPr>
            </a:lvl4pPr>
            <a:lvl5pPr marL="1828800" indent="0">
              <a:buNone/>
              <a:defRPr sz="700">
                <a:solidFill>
                  <a:schemeClr val="bg1"/>
                </a:solidFill>
              </a:defRPr>
            </a:lvl5pPr>
          </a:lstStyle>
          <a:p>
            <a:pPr lvl="0"/>
            <a:r>
              <a:rPr lang="en-US" dirty="0" smtClean="0"/>
              <a:t>[Insert Address Here]</a:t>
            </a:r>
            <a:endParaRPr lang="en-US" dirty="0"/>
          </a:p>
        </p:txBody>
      </p:sp>
    </p:spTree>
    <p:extLst>
      <p:ext uri="{BB962C8B-B14F-4D97-AF65-F5344CB8AC3E}">
        <p14:creationId xmlns:p14="http://schemas.microsoft.com/office/powerpoint/2010/main" xmlns="" val="379426156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Box 8"/>
          <p:cNvSpPr txBox="1">
            <a:spLocks noChangeArrowheads="1"/>
          </p:cNvSpPr>
          <p:nvPr/>
        </p:nvSpPr>
        <p:spPr bwMode="auto">
          <a:xfrm>
            <a:off x="8629470" y="4194175"/>
            <a:ext cx="66711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F6580A0B-F2D0-944D-8F35-04C5DBA0D2C9}" type="slidenum">
              <a:rPr lang="en-US" sz="900" smtClean="0">
                <a:solidFill>
                  <a:srgbClr val="101B42"/>
                </a:solidFill>
              </a:rPr>
              <a:pPr algn="ctr">
                <a:defRPr/>
              </a:pPr>
              <a:t>‹#›</a:t>
            </a:fld>
            <a:endParaRPr lang="en-US" sz="900" dirty="0" smtClean="0">
              <a:solidFill>
                <a:srgbClr val="101B42"/>
              </a:solidFill>
            </a:endParaRPr>
          </a:p>
        </p:txBody>
      </p:sp>
      <p:cxnSp>
        <p:nvCxnSpPr>
          <p:cNvPr id="5" name="Straight Connector 4"/>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66688" indent="-166688">
              <a:buClr>
                <a:schemeClr val="tx2"/>
              </a:buClr>
              <a:defRPr/>
            </a:lvl1pPr>
            <a:lvl2pPr>
              <a:buClr>
                <a:schemeClr val="accent2"/>
              </a:buClr>
              <a:defRPr/>
            </a:lvl2pPr>
            <a:lvl3pPr>
              <a:buClr>
                <a:schemeClr val="accent1"/>
              </a:buClr>
              <a:defRPr/>
            </a:lvl3pPr>
            <a:lvl4pPr>
              <a:buClr>
                <a:schemeClr val="accent4"/>
              </a:buClr>
              <a:defRPr/>
            </a:lvl4pPr>
            <a:lvl5pPr>
              <a:buClr>
                <a:schemeClr val="accent6"/>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6" descr="ALTA_LOGO_PMS444+173.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118756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xtBox 8"/>
          <p:cNvSpPr txBox="1">
            <a:spLocks noChangeArrowheads="1"/>
          </p:cNvSpPr>
          <p:nvPr/>
        </p:nvSpPr>
        <p:spPr bwMode="auto">
          <a:xfrm>
            <a:off x="8604811" y="4194175"/>
            <a:ext cx="716428"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F6580A0B-F2D0-944D-8F35-04C5DBA0D2C9}" type="slidenum">
              <a:rPr lang="en-US" sz="900" smtClean="0">
                <a:solidFill>
                  <a:srgbClr val="101B42"/>
                </a:solidFill>
              </a:rPr>
              <a:pPr algn="ctr">
                <a:defRPr/>
              </a:pPr>
              <a:t>‹#›</a:t>
            </a:fld>
            <a:endParaRPr lang="en-US" sz="900" dirty="0" smtClean="0">
              <a:solidFill>
                <a:srgbClr val="101B42"/>
              </a:solidFill>
            </a:endParaRPr>
          </a:p>
        </p:txBody>
      </p:sp>
      <p:cxnSp>
        <p:nvCxnSpPr>
          <p:cNvPr id="5" name="Straight Connector 4"/>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66688" indent="-166688">
              <a:buClr>
                <a:schemeClr val="tx2"/>
              </a:buClr>
              <a:defRPr/>
            </a:lvl1pPr>
            <a:lvl2pPr>
              <a:buClr>
                <a:schemeClr val="accent2"/>
              </a:buClr>
              <a:defRPr/>
            </a:lvl2pPr>
            <a:lvl3pPr>
              <a:buClr>
                <a:schemeClr val="accent1"/>
              </a:buClr>
              <a:defRPr/>
            </a:lvl3pPr>
            <a:lvl4pPr>
              <a:buClr>
                <a:schemeClr val="accent4"/>
              </a:buClr>
              <a:defRPr/>
            </a:lvl4pPr>
            <a:lvl5pPr>
              <a:buClr>
                <a:schemeClr val="accent6"/>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Picture Placeholder 10"/>
          <p:cNvSpPr>
            <a:spLocks noGrp="1"/>
          </p:cNvSpPr>
          <p:nvPr>
            <p:ph type="pic" sz="quarter" idx="11" hasCustomPrompt="1"/>
          </p:nvPr>
        </p:nvSpPr>
        <p:spPr>
          <a:xfrm>
            <a:off x="327025" y="4288168"/>
            <a:ext cx="1730375" cy="669925"/>
          </a:xfrm>
        </p:spPr>
        <p:txBody>
          <a:bodyPr anchor="ctr"/>
          <a:lstStyle>
            <a:lvl1pPr marL="0" indent="0" algn="ctr">
              <a:buNone/>
              <a:defRPr sz="1400">
                <a:solidFill>
                  <a:srgbClr val="00A7B5"/>
                </a:solidFill>
              </a:defRPr>
            </a:lvl1pPr>
          </a:lstStyle>
          <a:p>
            <a:r>
              <a:rPr lang="en-US" dirty="0" smtClean="0"/>
              <a:t>[Insert Logo Here]</a:t>
            </a:r>
            <a:endParaRPr lang="en-US" dirty="0"/>
          </a:p>
        </p:txBody>
      </p:sp>
    </p:spTree>
    <p:extLst>
      <p:ext uri="{BB962C8B-B14F-4D97-AF65-F5344CB8AC3E}">
        <p14:creationId xmlns:p14="http://schemas.microsoft.com/office/powerpoint/2010/main" xmlns="" val="167806310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4" name="Picture 11" descr="ALTA_LOGO_KO-White.pn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3563938" y="4062413"/>
            <a:ext cx="19812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p:cNvCxnSpPr/>
          <p:nvPr/>
        </p:nvCxnSpPr>
        <p:spPr>
          <a:xfrm>
            <a:off x="214313" y="2903538"/>
            <a:ext cx="8715375"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15086" y="1843261"/>
            <a:ext cx="8713830" cy="1021556"/>
          </a:xfrm>
        </p:spPr>
        <p:txBody>
          <a:bodyPr anchor="t">
            <a:normAutofit/>
          </a:bodyPr>
          <a:lstStyle>
            <a:lvl1pPr algn="ctr">
              <a:defRPr sz="2500" b="1" cap="all" baseline="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xmlns="" val="23871264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5" name="Straight Connector 4"/>
          <p:cNvCxnSpPr/>
          <p:nvPr/>
        </p:nvCxnSpPr>
        <p:spPr>
          <a:xfrm>
            <a:off x="214313" y="2903538"/>
            <a:ext cx="8715375"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15086" y="1843261"/>
            <a:ext cx="8713830" cy="1021556"/>
          </a:xfrm>
        </p:spPr>
        <p:txBody>
          <a:bodyPr anchor="t">
            <a:normAutofit/>
          </a:bodyPr>
          <a:lstStyle>
            <a:lvl1pPr algn="ctr">
              <a:defRPr sz="2500" b="1" cap="all" baseline="0">
                <a:solidFill>
                  <a:schemeClr val="bg1"/>
                </a:solidFill>
              </a:defRPr>
            </a:lvl1pPr>
          </a:lstStyle>
          <a:p>
            <a:r>
              <a:rPr lang="en-US" smtClean="0"/>
              <a:t>Click to edit Master title style</a:t>
            </a:r>
            <a:endParaRPr lang="en-US" dirty="0"/>
          </a:p>
        </p:txBody>
      </p:sp>
      <p:sp>
        <p:nvSpPr>
          <p:cNvPr id="6" name="Picture Placeholder 10"/>
          <p:cNvSpPr>
            <a:spLocks noGrp="1"/>
          </p:cNvSpPr>
          <p:nvPr>
            <p:ph type="pic" sz="quarter" idx="11" hasCustomPrompt="1"/>
          </p:nvPr>
        </p:nvSpPr>
        <p:spPr>
          <a:xfrm>
            <a:off x="3581400" y="3983199"/>
            <a:ext cx="1981200" cy="703006"/>
          </a:xfrm>
        </p:spPr>
        <p:txBody>
          <a:bodyPr anchor="ctr"/>
          <a:lstStyle>
            <a:lvl1pPr marL="0" indent="0" algn="ctr">
              <a:buNone/>
              <a:defRPr sz="1400">
                <a:solidFill>
                  <a:schemeClr val="bg1"/>
                </a:solidFill>
              </a:defRPr>
            </a:lvl1pPr>
          </a:lstStyle>
          <a:p>
            <a:r>
              <a:rPr lang="en-US" dirty="0" smtClean="0"/>
              <a:t>[Insert Logo Here]</a:t>
            </a:r>
            <a:endParaRPr lang="en-US" dirty="0"/>
          </a:p>
        </p:txBody>
      </p:sp>
    </p:spTree>
    <p:extLst>
      <p:ext uri="{BB962C8B-B14F-4D97-AF65-F5344CB8AC3E}">
        <p14:creationId xmlns:p14="http://schemas.microsoft.com/office/powerpoint/2010/main" xmlns="" val="84425262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218693C0-9112-D543-B75E-D9B66E3E25F9}" type="slidenum">
              <a:rPr lang="en-US" sz="900" smtClean="0">
                <a:solidFill>
                  <a:srgbClr val="101B42"/>
                </a:solidFill>
              </a:rPr>
              <a:pPr algn="ctr">
                <a:defRPr/>
              </a:pPr>
              <a:t>‹#›</a:t>
            </a:fld>
            <a:endParaRPr lang="en-US" sz="900" dirty="0" smtClean="0">
              <a:solidFill>
                <a:srgbClr val="101B42"/>
              </a:solidFill>
            </a:endParaRPr>
          </a:p>
        </p:txBody>
      </p:sp>
      <p:cxnSp>
        <p:nvCxnSpPr>
          <p:cNvPr id="6" name="Straight Connector 5"/>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64274"/>
            <a:ext cx="4038600" cy="287450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64274"/>
            <a:ext cx="4038600" cy="287450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descr="ALTA_LOGO_PMS444+173.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01398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A6E5411D-2789-9C45-8B47-C53BE6DC01C7}" type="slidenum">
              <a:rPr lang="en-US" sz="900" smtClean="0">
                <a:solidFill>
                  <a:srgbClr val="101B42"/>
                </a:solidFill>
              </a:rPr>
              <a:pPr algn="ctr">
                <a:defRPr/>
              </a:pPr>
              <a:t>‹#›</a:t>
            </a:fld>
            <a:endParaRPr lang="en-US" sz="900" dirty="0" smtClean="0">
              <a:solidFill>
                <a:srgbClr val="101B42"/>
              </a:solidFill>
            </a:endParaRPr>
          </a:p>
        </p:txBody>
      </p:sp>
      <p:cxnSp>
        <p:nvCxnSpPr>
          <p:cNvPr id="4" name="Straight Connector 3"/>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pic>
        <p:nvPicPr>
          <p:cNvPr id="5" name="Picture 6" descr="ALTA_LOGO_PMS444+173.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2529162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38A2669C-89B6-1F41-9F6A-A80F72A6A317}" type="slidenum">
              <a:rPr lang="en-US" sz="900" smtClean="0">
                <a:solidFill>
                  <a:srgbClr val="101B42"/>
                </a:solidFill>
              </a:rPr>
              <a:pPr algn="ctr">
                <a:defRPr/>
              </a:pPr>
              <a:t>‹#›</a:t>
            </a:fld>
            <a:endParaRPr lang="en-US" sz="900" dirty="0" smtClean="0">
              <a:solidFill>
                <a:srgbClr val="101B42"/>
              </a:solidFill>
            </a:endParaRPr>
          </a:p>
        </p:txBody>
      </p:sp>
      <p:cxnSp>
        <p:nvCxnSpPr>
          <p:cNvPr id="3" name="Straight Connector 2"/>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4" name="Picture 6" descr="ALTA_LOGO_PMS444+173.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367536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AC015637-0367-BE4F-A5B4-56F10A671818}" type="slidenum">
              <a:rPr lang="en-US" sz="900" smtClean="0">
                <a:solidFill>
                  <a:srgbClr val="101B42"/>
                </a:solidFill>
              </a:rPr>
              <a:pPr algn="ctr">
                <a:defRPr/>
              </a:pPr>
              <a:t>‹#›</a:t>
            </a:fld>
            <a:endParaRPr lang="en-US" sz="900" dirty="0" smtClean="0">
              <a:solidFill>
                <a:srgbClr val="101B42"/>
              </a:solidFill>
            </a:endParaRPr>
          </a:p>
        </p:txBody>
      </p:sp>
      <p:cxnSp>
        <p:nvCxnSpPr>
          <p:cNvPr id="6" name="Straight Connector 5"/>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1" y="204787"/>
            <a:ext cx="3008313" cy="871538"/>
          </a:xfrm>
        </p:spPr>
        <p:txBody>
          <a:bodyPr/>
          <a:lstStyle>
            <a:lvl1pPr algn="r">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04789"/>
            <a:ext cx="5111750" cy="3987800"/>
          </a:xfrm>
        </p:spPr>
        <p:txBody>
          <a:bodyPr anchor="ctr"/>
          <a:lstStyle>
            <a:lvl1pPr marL="0" indent="0" algn="ct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p:txBody>
      </p:sp>
      <p:sp>
        <p:nvSpPr>
          <p:cNvPr id="4" name="Text Placeholder 3"/>
          <p:cNvSpPr>
            <a:spLocks noGrp="1"/>
          </p:cNvSpPr>
          <p:nvPr>
            <p:ph type="body" sz="half" idx="2"/>
          </p:nvPr>
        </p:nvSpPr>
        <p:spPr>
          <a:xfrm>
            <a:off x="457201" y="1076327"/>
            <a:ext cx="3008313" cy="3116262"/>
          </a:xfrm>
        </p:spPr>
        <p:txBody>
          <a:bodyPr/>
          <a:lstStyle>
            <a:lvl1pPr marL="0" indent="0" algn="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7" name="Picture 6" descr="ALTA_LOGO_PMS444+173.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925893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4" name="Picture 11" descr="ALTA_LOGO_KO-White.pn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3535363" y="3662363"/>
            <a:ext cx="19812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12"/>
          <p:cNvSpPr txBox="1">
            <a:spLocks noChangeArrowheads="1"/>
          </p:cNvSpPr>
          <p:nvPr/>
        </p:nvSpPr>
        <p:spPr bwMode="auto">
          <a:xfrm>
            <a:off x="1127125" y="4467225"/>
            <a:ext cx="688975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r>
              <a:rPr lang="en-US" sz="700" dirty="0" smtClean="0">
                <a:solidFill>
                  <a:srgbClr val="FFFFFF"/>
                </a:solidFill>
              </a:rPr>
              <a:t>1800 M Street, NW, Suite 300S, Washington, D.C. 20036-5828   </a:t>
            </a:r>
            <a:r>
              <a:rPr lang="en-US" sz="700" dirty="0" smtClean="0">
                <a:solidFill>
                  <a:srgbClr val="00A7B5"/>
                </a:solidFill>
              </a:rPr>
              <a:t>|</a:t>
            </a:r>
            <a:r>
              <a:rPr lang="en-US" sz="700" dirty="0" smtClean="0">
                <a:solidFill>
                  <a:srgbClr val="FFFFFF"/>
                </a:solidFill>
              </a:rPr>
              <a:t>   P. 202.296.3671   </a:t>
            </a:r>
            <a:r>
              <a:rPr lang="en-US" sz="700" dirty="0" smtClean="0">
                <a:solidFill>
                  <a:srgbClr val="00A7B5"/>
                </a:solidFill>
              </a:rPr>
              <a:t>|</a:t>
            </a:r>
            <a:r>
              <a:rPr lang="en-US" sz="700" dirty="0" smtClean="0">
                <a:solidFill>
                  <a:srgbClr val="FFFFFF"/>
                </a:solidFill>
              </a:rPr>
              <a:t>    F. 202.223.5843   </a:t>
            </a:r>
            <a:r>
              <a:rPr lang="en-US" sz="700" dirty="0" smtClean="0">
                <a:solidFill>
                  <a:srgbClr val="00A7B5"/>
                </a:solidFill>
              </a:rPr>
              <a:t>|</a:t>
            </a:r>
            <a:r>
              <a:rPr lang="en-US" sz="700" dirty="0" smtClean="0">
                <a:solidFill>
                  <a:srgbClr val="FFFFFF"/>
                </a:solidFill>
              </a:rPr>
              <a:t>   homeclosing101.com</a:t>
            </a:r>
          </a:p>
        </p:txBody>
      </p:sp>
      <p:sp>
        <p:nvSpPr>
          <p:cNvPr id="2" name="Title 1"/>
          <p:cNvSpPr>
            <a:spLocks noGrp="1"/>
          </p:cNvSpPr>
          <p:nvPr>
            <p:ph type="title"/>
          </p:nvPr>
        </p:nvSpPr>
        <p:spPr>
          <a:xfrm>
            <a:off x="215858" y="2176112"/>
            <a:ext cx="8713830" cy="1021556"/>
          </a:xfrm>
        </p:spPr>
        <p:txBody>
          <a:bodyPr anchor="t">
            <a:normAutofit/>
          </a:bodyPr>
          <a:lstStyle>
            <a:lvl1pPr algn="ctr">
              <a:defRPr sz="2500" b="1" cap="all">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xmlns="" val="2676943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 name="Picture 11" descr="ALTA_LOGO_KO-White.png"/>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3563938" y="4062413"/>
            <a:ext cx="19812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15086" y="1843261"/>
            <a:ext cx="8713830" cy="1021556"/>
          </a:xfrm>
        </p:spPr>
        <p:txBody>
          <a:bodyPr anchor="t">
            <a:normAutofit/>
          </a:bodyPr>
          <a:lstStyle>
            <a:lvl1pPr algn="ctr">
              <a:defRPr sz="2500" b="1" cap="all" baseline="0">
                <a:solidFill>
                  <a:schemeClr val="bg1"/>
                </a:solidFill>
              </a:defRPr>
            </a:lvl1pPr>
          </a:lstStyle>
          <a:p>
            <a:r>
              <a:rPr lang="en-US" smtClean="0"/>
              <a:t>Click to edit Master title style</a:t>
            </a:r>
            <a:endParaRPr lang="en-US" dirty="0"/>
          </a:p>
        </p:txBody>
      </p:sp>
    </p:spTree>
    <p:extLst>
      <p:ext uri="{BB962C8B-B14F-4D97-AF65-F5344CB8AC3E}">
        <p14:creationId xmlns="" xmlns:p14="http://schemas.microsoft.com/office/powerpoint/2010/main" val="419483606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blipFill rotWithShape="1">
            <a:blip r:embed="rId2"/>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4" name="Picture 11" descr="ALTA_LOGO_KO-White.pn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3535363" y="3662363"/>
            <a:ext cx="19812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12"/>
          <p:cNvSpPr txBox="1">
            <a:spLocks noChangeArrowheads="1"/>
          </p:cNvSpPr>
          <p:nvPr/>
        </p:nvSpPr>
        <p:spPr bwMode="auto">
          <a:xfrm>
            <a:off x="1127125" y="4467225"/>
            <a:ext cx="688975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r>
              <a:rPr lang="en-US" sz="700" dirty="0" smtClean="0">
                <a:solidFill>
                  <a:srgbClr val="FFFFFF"/>
                </a:solidFill>
              </a:rPr>
              <a:t>1800 M Street, NW, Suite 300S, Washington, D.C. 20036-5828   </a:t>
            </a:r>
            <a:r>
              <a:rPr lang="en-US" sz="700" dirty="0" smtClean="0">
                <a:solidFill>
                  <a:srgbClr val="00A7B5"/>
                </a:solidFill>
              </a:rPr>
              <a:t>|</a:t>
            </a:r>
            <a:r>
              <a:rPr lang="en-US" sz="700" dirty="0" smtClean="0">
                <a:solidFill>
                  <a:srgbClr val="FFFFFF"/>
                </a:solidFill>
              </a:rPr>
              <a:t>   P. 202.296.3671   </a:t>
            </a:r>
            <a:r>
              <a:rPr lang="en-US" sz="700" dirty="0" smtClean="0">
                <a:solidFill>
                  <a:srgbClr val="00A7B5"/>
                </a:solidFill>
              </a:rPr>
              <a:t>|</a:t>
            </a:r>
            <a:r>
              <a:rPr lang="en-US" sz="700" dirty="0" smtClean="0">
                <a:solidFill>
                  <a:srgbClr val="FFFFFF"/>
                </a:solidFill>
              </a:rPr>
              <a:t>    F. 202.223.5843   </a:t>
            </a:r>
            <a:r>
              <a:rPr lang="en-US" sz="700" dirty="0" smtClean="0">
                <a:solidFill>
                  <a:srgbClr val="00A7B5"/>
                </a:solidFill>
              </a:rPr>
              <a:t>|</a:t>
            </a:r>
            <a:r>
              <a:rPr lang="en-US" sz="700" dirty="0" smtClean="0">
                <a:solidFill>
                  <a:srgbClr val="FFFFFF"/>
                </a:solidFill>
              </a:rPr>
              <a:t>   homeclosing101.com</a:t>
            </a:r>
          </a:p>
        </p:txBody>
      </p:sp>
      <p:sp>
        <p:nvSpPr>
          <p:cNvPr id="2" name="Title 1"/>
          <p:cNvSpPr>
            <a:spLocks noGrp="1"/>
          </p:cNvSpPr>
          <p:nvPr>
            <p:ph type="title"/>
          </p:nvPr>
        </p:nvSpPr>
        <p:spPr>
          <a:xfrm>
            <a:off x="215858" y="2176112"/>
            <a:ext cx="8713830" cy="1021556"/>
          </a:xfrm>
        </p:spPr>
        <p:txBody>
          <a:bodyPr anchor="t">
            <a:normAutofit/>
          </a:bodyPr>
          <a:lstStyle>
            <a:lvl1pPr algn="ctr">
              <a:defRPr sz="4400" b="1" cap="all">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xmlns="" val="80133272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215858" y="2176112"/>
            <a:ext cx="8713830" cy="1021556"/>
          </a:xfrm>
        </p:spPr>
        <p:txBody>
          <a:bodyPr anchor="t">
            <a:normAutofit/>
          </a:bodyPr>
          <a:lstStyle>
            <a:lvl1pPr algn="ctr">
              <a:defRPr sz="2500" b="1" cap="all">
                <a:solidFill>
                  <a:schemeClr val="bg1"/>
                </a:solidFill>
              </a:defRPr>
            </a:lvl1pPr>
          </a:lstStyle>
          <a:p>
            <a:r>
              <a:rPr lang="en-US" smtClean="0"/>
              <a:t>Click to edit Master title style</a:t>
            </a:r>
            <a:endParaRPr lang="en-US" dirty="0"/>
          </a:p>
        </p:txBody>
      </p:sp>
      <p:sp>
        <p:nvSpPr>
          <p:cNvPr id="6" name="Picture Placeholder 10"/>
          <p:cNvSpPr>
            <a:spLocks noGrp="1"/>
          </p:cNvSpPr>
          <p:nvPr>
            <p:ph type="pic" sz="quarter" idx="11" hasCustomPrompt="1"/>
          </p:nvPr>
        </p:nvSpPr>
        <p:spPr>
          <a:xfrm>
            <a:off x="3581400" y="3669579"/>
            <a:ext cx="1981200" cy="703006"/>
          </a:xfrm>
        </p:spPr>
        <p:txBody>
          <a:bodyPr anchor="ctr"/>
          <a:lstStyle>
            <a:lvl1pPr marL="0" indent="0" algn="ctr">
              <a:buNone/>
              <a:defRPr sz="1400">
                <a:solidFill>
                  <a:schemeClr val="bg1"/>
                </a:solidFill>
              </a:defRPr>
            </a:lvl1pPr>
          </a:lstStyle>
          <a:p>
            <a:r>
              <a:rPr lang="en-US" dirty="0" smtClean="0"/>
              <a:t>[Insert Logo Here]</a:t>
            </a:r>
            <a:endParaRPr lang="en-US" dirty="0"/>
          </a:p>
        </p:txBody>
      </p:sp>
      <p:sp>
        <p:nvSpPr>
          <p:cNvPr id="7" name="TextBox 6"/>
          <p:cNvSpPr txBox="1"/>
          <p:nvPr userDrawn="1"/>
        </p:nvSpPr>
        <p:spPr>
          <a:xfrm>
            <a:off x="7437535" y="4467225"/>
            <a:ext cx="1133644" cy="200055"/>
          </a:xfrm>
          <a:prstGeom prst="rect">
            <a:avLst/>
          </a:prstGeom>
          <a:noFill/>
        </p:spPr>
        <p:txBody>
          <a:bodyPr wrap="none" rtlCol="0">
            <a:spAutoFit/>
          </a:bodyPr>
          <a:lstStyle/>
          <a:p>
            <a:pPr algn="r">
              <a:defRPr/>
            </a:pPr>
            <a:r>
              <a:rPr lang="en-US" sz="700" b="1" dirty="0" smtClean="0">
                <a:solidFill>
                  <a:srgbClr val="FFFFFF"/>
                </a:solidFill>
              </a:rPr>
              <a:t>homeclosing101.com</a:t>
            </a:r>
            <a:endParaRPr lang="en-US" sz="700" b="1" dirty="0">
              <a:solidFill>
                <a:srgbClr val="333333"/>
              </a:solidFill>
            </a:endParaRPr>
          </a:p>
        </p:txBody>
      </p:sp>
      <p:sp>
        <p:nvSpPr>
          <p:cNvPr id="8" name="Text Placeholder 15"/>
          <p:cNvSpPr>
            <a:spLocks noGrp="1"/>
          </p:cNvSpPr>
          <p:nvPr>
            <p:ph type="body" sz="quarter" idx="12" hasCustomPrompt="1"/>
          </p:nvPr>
        </p:nvSpPr>
        <p:spPr>
          <a:xfrm>
            <a:off x="685800" y="4467225"/>
            <a:ext cx="5597676" cy="274638"/>
          </a:xfrm>
        </p:spPr>
        <p:txBody>
          <a:bodyPr/>
          <a:lstStyle>
            <a:lvl1pPr marL="0" indent="0">
              <a:buNone/>
              <a:defRPr sz="700">
                <a:solidFill>
                  <a:schemeClr val="bg1"/>
                </a:solidFill>
              </a:defRPr>
            </a:lvl1pPr>
            <a:lvl2pPr marL="457200" indent="0">
              <a:buNone/>
              <a:defRPr sz="700">
                <a:solidFill>
                  <a:schemeClr val="bg1"/>
                </a:solidFill>
              </a:defRPr>
            </a:lvl2pPr>
            <a:lvl3pPr marL="914400" indent="0">
              <a:buNone/>
              <a:defRPr sz="700">
                <a:solidFill>
                  <a:schemeClr val="bg1"/>
                </a:solidFill>
              </a:defRPr>
            </a:lvl3pPr>
            <a:lvl4pPr marL="1371600" indent="0">
              <a:buNone/>
              <a:defRPr sz="700">
                <a:solidFill>
                  <a:schemeClr val="bg1"/>
                </a:solidFill>
              </a:defRPr>
            </a:lvl4pPr>
            <a:lvl5pPr marL="1828800" indent="0">
              <a:buNone/>
              <a:defRPr sz="700">
                <a:solidFill>
                  <a:schemeClr val="bg1"/>
                </a:solidFill>
              </a:defRPr>
            </a:lvl5pPr>
          </a:lstStyle>
          <a:p>
            <a:pPr lvl="0"/>
            <a:r>
              <a:rPr lang="en-US" dirty="0" smtClean="0"/>
              <a:t>[Insert Address Here]</a:t>
            </a:r>
            <a:endParaRPr lang="en-US" dirty="0"/>
          </a:p>
        </p:txBody>
      </p:sp>
    </p:spTree>
    <p:extLst>
      <p:ext uri="{BB962C8B-B14F-4D97-AF65-F5344CB8AC3E}">
        <p14:creationId xmlns:p14="http://schemas.microsoft.com/office/powerpoint/2010/main" xmlns="" val="116466407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BLANK 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905658173"/>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ounded Rectangle 3"/>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5" name="Straight Connector 4"/>
          <p:cNvCxnSpPr/>
          <p:nvPr/>
        </p:nvCxnSpPr>
        <p:spPr>
          <a:xfrm>
            <a:off x="214313" y="2903538"/>
            <a:ext cx="8047037"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12" descr="ALTA_LOGO_KO-White.pn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685800" y="614363"/>
            <a:ext cx="230505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14"/>
          <p:cNvSpPr txBox="1">
            <a:spLocks noChangeArrowheads="1"/>
          </p:cNvSpPr>
          <p:nvPr/>
        </p:nvSpPr>
        <p:spPr bwMode="auto">
          <a:xfrm>
            <a:off x="685800" y="4467225"/>
            <a:ext cx="688975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defRPr/>
            </a:pPr>
            <a:r>
              <a:rPr lang="en-US" sz="700" dirty="0" smtClean="0">
                <a:solidFill>
                  <a:srgbClr val="FFFFFF"/>
                </a:solidFill>
              </a:rPr>
              <a:t>1800 M Street, NW, Suite 300S, Washington, D.C. 20036-5828   </a:t>
            </a:r>
            <a:r>
              <a:rPr lang="en-US" sz="700" dirty="0" smtClean="0">
                <a:solidFill>
                  <a:srgbClr val="00A7B5"/>
                </a:solidFill>
              </a:rPr>
              <a:t>|</a:t>
            </a:r>
            <a:r>
              <a:rPr lang="en-US" sz="700" dirty="0" smtClean="0">
                <a:solidFill>
                  <a:srgbClr val="FFFFFF"/>
                </a:solidFill>
              </a:rPr>
              <a:t>   P. 202.296.3671   </a:t>
            </a:r>
            <a:r>
              <a:rPr lang="en-US" sz="700" dirty="0" smtClean="0">
                <a:solidFill>
                  <a:srgbClr val="00A7B5"/>
                </a:solidFill>
              </a:rPr>
              <a:t>|</a:t>
            </a:r>
            <a:r>
              <a:rPr lang="en-US" sz="700" dirty="0" smtClean="0">
                <a:solidFill>
                  <a:srgbClr val="FFFFFF"/>
                </a:solidFill>
              </a:rPr>
              <a:t>    F. 202.223.5843   </a:t>
            </a:r>
            <a:r>
              <a:rPr lang="en-US" sz="700" dirty="0" smtClean="0">
                <a:solidFill>
                  <a:srgbClr val="00A7B5"/>
                </a:solidFill>
              </a:rPr>
              <a:t>|</a:t>
            </a:r>
            <a:r>
              <a:rPr lang="en-US" sz="700" dirty="0" smtClean="0">
                <a:solidFill>
                  <a:srgbClr val="FFFFFF"/>
                </a:solidFill>
              </a:rPr>
              <a:t>   homeclosing101.com</a:t>
            </a:r>
          </a:p>
        </p:txBody>
      </p:sp>
      <p:sp>
        <p:nvSpPr>
          <p:cNvPr id="2" name="Title 1"/>
          <p:cNvSpPr>
            <a:spLocks noGrp="1"/>
          </p:cNvSpPr>
          <p:nvPr>
            <p:ph type="ctrTitle"/>
          </p:nvPr>
        </p:nvSpPr>
        <p:spPr>
          <a:xfrm>
            <a:off x="685800" y="1722167"/>
            <a:ext cx="7575884" cy="1102519"/>
          </a:xfrm>
        </p:spPr>
        <p:txBody>
          <a:bodyPr>
            <a:normAutofit/>
          </a:bodyPr>
          <a:lstStyle>
            <a:lvl1pPr>
              <a:defRPr sz="25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2994588"/>
            <a:ext cx="7575884" cy="102873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 Placeholder 8"/>
          <p:cNvSpPr>
            <a:spLocks noGrp="1"/>
          </p:cNvSpPr>
          <p:nvPr>
            <p:ph type="body" sz="quarter" idx="10" hasCustomPrompt="1"/>
          </p:nvPr>
        </p:nvSpPr>
        <p:spPr>
          <a:xfrm>
            <a:off x="696941" y="4124913"/>
            <a:ext cx="3162300" cy="244149"/>
          </a:xfrm>
        </p:spPr>
        <p:txBody>
          <a:bodyPr/>
          <a:lstStyle>
            <a:lvl1pPr marL="0" indent="0">
              <a:buNone/>
              <a:defRPr sz="900" baseline="0">
                <a:solidFill>
                  <a:srgbClr val="FFFFFF"/>
                </a:solidFill>
              </a:defRPr>
            </a:lvl1pPr>
            <a:lvl2pPr marL="457200" indent="0">
              <a:buNone/>
              <a:defRPr sz="700">
                <a:solidFill>
                  <a:srgbClr val="FFFFFF"/>
                </a:solidFill>
              </a:defRPr>
            </a:lvl2pPr>
            <a:lvl3pPr marL="914400" indent="0">
              <a:buNone/>
              <a:defRPr sz="700">
                <a:solidFill>
                  <a:srgbClr val="FFFFFF"/>
                </a:solidFill>
              </a:defRPr>
            </a:lvl3pPr>
            <a:lvl4pPr marL="1371600" indent="0">
              <a:buNone/>
              <a:defRPr sz="700">
                <a:solidFill>
                  <a:srgbClr val="FFFFFF"/>
                </a:solidFill>
              </a:defRPr>
            </a:lvl4pPr>
            <a:lvl5pPr marL="1828800" indent="0">
              <a:buNone/>
              <a:defRPr sz="700">
                <a:solidFill>
                  <a:srgbClr val="FFFFFF"/>
                </a:solidFill>
              </a:defRPr>
            </a:lvl5pPr>
          </a:lstStyle>
          <a:p>
            <a:pPr lvl="0"/>
            <a:r>
              <a:rPr lang="en-US" dirty="0" smtClean="0"/>
              <a:t>[Insert Date Here]</a:t>
            </a:r>
            <a:endParaRPr lang="en-US" dirty="0"/>
          </a:p>
        </p:txBody>
      </p:sp>
    </p:spTree>
    <p:extLst>
      <p:ext uri="{BB962C8B-B14F-4D97-AF65-F5344CB8AC3E}">
        <p14:creationId xmlns:p14="http://schemas.microsoft.com/office/powerpoint/2010/main" xmlns="" val="37135220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Rounded Rectangle 3"/>
          <p:cNvSpPr/>
          <p:nvPr/>
        </p:nvSpPr>
        <p:spPr>
          <a:xfrm>
            <a:off x="214313" y="231775"/>
            <a:ext cx="8715375" cy="4679950"/>
          </a:xfrm>
          <a:prstGeom prst="roundRect">
            <a:avLst>
              <a:gd name="adj" fmla="val 1298"/>
            </a:avLst>
          </a:prstGeom>
          <a:blipFill rotWithShape="1">
            <a:blip r:embed="rId2"/>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5" name="Straight Connector 4"/>
          <p:cNvCxnSpPr/>
          <p:nvPr/>
        </p:nvCxnSpPr>
        <p:spPr>
          <a:xfrm>
            <a:off x="214313" y="2903538"/>
            <a:ext cx="8047037"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12" descr="ALTA_LOGO_KO-White.pn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685800" y="614363"/>
            <a:ext cx="230505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14"/>
          <p:cNvSpPr txBox="1">
            <a:spLocks noChangeArrowheads="1"/>
          </p:cNvSpPr>
          <p:nvPr/>
        </p:nvSpPr>
        <p:spPr bwMode="auto">
          <a:xfrm>
            <a:off x="685800" y="4467225"/>
            <a:ext cx="688975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defRPr/>
            </a:pPr>
            <a:r>
              <a:rPr lang="en-US" sz="700" dirty="0" smtClean="0">
                <a:solidFill>
                  <a:srgbClr val="FFFFFF"/>
                </a:solidFill>
              </a:rPr>
              <a:t>1800 M Street, NW, Suite 300S, Washington, D.C. 20036-5828   </a:t>
            </a:r>
            <a:r>
              <a:rPr lang="en-US" sz="700" dirty="0" smtClean="0">
                <a:solidFill>
                  <a:srgbClr val="00A7B5"/>
                </a:solidFill>
              </a:rPr>
              <a:t>|</a:t>
            </a:r>
            <a:r>
              <a:rPr lang="en-US" sz="700" dirty="0" smtClean="0">
                <a:solidFill>
                  <a:srgbClr val="FFFFFF"/>
                </a:solidFill>
              </a:rPr>
              <a:t>   P. 202.296.3671   </a:t>
            </a:r>
            <a:r>
              <a:rPr lang="en-US" sz="700" dirty="0" smtClean="0">
                <a:solidFill>
                  <a:srgbClr val="00A7B5"/>
                </a:solidFill>
              </a:rPr>
              <a:t>|</a:t>
            </a:r>
            <a:r>
              <a:rPr lang="en-US" sz="700" dirty="0" smtClean="0">
                <a:solidFill>
                  <a:srgbClr val="FFFFFF"/>
                </a:solidFill>
              </a:rPr>
              <a:t>    F. 202.223.5843   </a:t>
            </a:r>
            <a:r>
              <a:rPr lang="en-US" sz="700" dirty="0" smtClean="0">
                <a:solidFill>
                  <a:srgbClr val="00A7B5"/>
                </a:solidFill>
              </a:rPr>
              <a:t>|</a:t>
            </a:r>
            <a:r>
              <a:rPr lang="en-US" sz="700" dirty="0" smtClean="0">
                <a:solidFill>
                  <a:srgbClr val="FFFFFF"/>
                </a:solidFill>
              </a:rPr>
              <a:t>   homeclosing101.com</a:t>
            </a:r>
          </a:p>
        </p:txBody>
      </p:sp>
      <p:sp>
        <p:nvSpPr>
          <p:cNvPr id="2" name="Title 1"/>
          <p:cNvSpPr>
            <a:spLocks noGrp="1"/>
          </p:cNvSpPr>
          <p:nvPr>
            <p:ph type="ctrTitle"/>
          </p:nvPr>
        </p:nvSpPr>
        <p:spPr>
          <a:xfrm>
            <a:off x="685800" y="1722167"/>
            <a:ext cx="7575884" cy="1102519"/>
          </a:xfrm>
        </p:spPr>
        <p:txBody>
          <a:bodyPr>
            <a:normAutofit/>
          </a:bodyPr>
          <a:lstStyle>
            <a:lvl1pPr>
              <a:defRPr sz="25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2994588"/>
            <a:ext cx="7575884" cy="102873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 Placeholder 8"/>
          <p:cNvSpPr>
            <a:spLocks noGrp="1"/>
          </p:cNvSpPr>
          <p:nvPr>
            <p:ph type="body" sz="quarter" idx="10" hasCustomPrompt="1"/>
          </p:nvPr>
        </p:nvSpPr>
        <p:spPr>
          <a:xfrm>
            <a:off x="696941" y="4124913"/>
            <a:ext cx="3162300" cy="244149"/>
          </a:xfrm>
        </p:spPr>
        <p:txBody>
          <a:bodyPr/>
          <a:lstStyle>
            <a:lvl1pPr marL="0" indent="0">
              <a:buNone/>
              <a:defRPr sz="900" baseline="0">
                <a:solidFill>
                  <a:srgbClr val="FFFFFF"/>
                </a:solidFill>
              </a:defRPr>
            </a:lvl1pPr>
            <a:lvl2pPr marL="457200" indent="0">
              <a:buNone/>
              <a:defRPr sz="700">
                <a:solidFill>
                  <a:srgbClr val="FFFFFF"/>
                </a:solidFill>
              </a:defRPr>
            </a:lvl2pPr>
            <a:lvl3pPr marL="914400" indent="0">
              <a:buNone/>
              <a:defRPr sz="700">
                <a:solidFill>
                  <a:srgbClr val="FFFFFF"/>
                </a:solidFill>
              </a:defRPr>
            </a:lvl3pPr>
            <a:lvl4pPr marL="1371600" indent="0">
              <a:buNone/>
              <a:defRPr sz="700">
                <a:solidFill>
                  <a:srgbClr val="FFFFFF"/>
                </a:solidFill>
              </a:defRPr>
            </a:lvl4pPr>
            <a:lvl5pPr marL="1828800" indent="0">
              <a:buNone/>
              <a:defRPr sz="700">
                <a:solidFill>
                  <a:srgbClr val="FFFFFF"/>
                </a:solidFill>
              </a:defRPr>
            </a:lvl5pPr>
          </a:lstStyle>
          <a:p>
            <a:pPr lvl="0"/>
            <a:r>
              <a:rPr lang="en-US" dirty="0" smtClean="0"/>
              <a:t>[Insert Date Here]</a:t>
            </a:r>
            <a:endParaRPr lang="en-US" dirty="0"/>
          </a:p>
        </p:txBody>
      </p:sp>
    </p:spTree>
    <p:extLst>
      <p:ext uri="{BB962C8B-B14F-4D97-AF65-F5344CB8AC3E}">
        <p14:creationId xmlns:p14="http://schemas.microsoft.com/office/powerpoint/2010/main" xmlns="" val="19913049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ounded Rectangle 3"/>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5" name="Straight Connector 4"/>
          <p:cNvCxnSpPr/>
          <p:nvPr/>
        </p:nvCxnSpPr>
        <p:spPr>
          <a:xfrm>
            <a:off x="214313" y="2903538"/>
            <a:ext cx="8047037"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685800" y="1722167"/>
            <a:ext cx="7575884" cy="1102519"/>
          </a:xfrm>
        </p:spPr>
        <p:txBody>
          <a:bodyPr>
            <a:normAutofit/>
          </a:bodyPr>
          <a:lstStyle>
            <a:lvl1pPr>
              <a:defRPr sz="25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2994588"/>
            <a:ext cx="7575884" cy="102873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 Placeholder 8"/>
          <p:cNvSpPr>
            <a:spLocks noGrp="1"/>
          </p:cNvSpPr>
          <p:nvPr>
            <p:ph type="body" sz="quarter" idx="10" hasCustomPrompt="1"/>
          </p:nvPr>
        </p:nvSpPr>
        <p:spPr>
          <a:xfrm>
            <a:off x="696941" y="4124913"/>
            <a:ext cx="3162300" cy="244149"/>
          </a:xfrm>
        </p:spPr>
        <p:txBody>
          <a:bodyPr/>
          <a:lstStyle>
            <a:lvl1pPr marL="0" indent="0">
              <a:buNone/>
              <a:defRPr sz="900" baseline="0">
                <a:solidFill>
                  <a:srgbClr val="FFFFFF"/>
                </a:solidFill>
              </a:defRPr>
            </a:lvl1pPr>
            <a:lvl2pPr marL="457200" indent="0">
              <a:buNone/>
              <a:defRPr sz="700">
                <a:solidFill>
                  <a:srgbClr val="FFFFFF"/>
                </a:solidFill>
              </a:defRPr>
            </a:lvl2pPr>
            <a:lvl3pPr marL="914400" indent="0">
              <a:buNone/>
              <a:defRPr sz="700">
                <a:solidFill>
                  <a:srgbClr val="FFFFFF"/>
                </a:solidFill>
              </a:defRPr>
            </a:lvl3pPr>
            <a:lvl4pPr marL="1371600" indent="0">
              <a:buNone/>
              <a:defRPr sz="700">
                <a:solidFill>
                  <a:srgbClr val="FFFFFF"/>
                </a:solidFill>
              </a:defRPr>
            </a:lvl4pPr>
            <a:lvl5pPr marL="1828800" indent="0">
              <a:buNone/>
              <a:defRPr sz="700">
                <a:solidFill>
                  <a:srgbClr val="FFFFFF"/>
                </a:solidFill>
              </a:defRPr>
            </a:lvl5pPr>
          </a:lstStyle>
          <a:p>
            <a:pPr lvl="0"/>
            <a:r>
              <a:rPr lang="en-US" dirty="0" smtClean="0"/>
              <a:t>[Insert Date Here]</a:t>
            </a:r>
            <a:endParaRPr lang="en-US" dirty="0"/>
          </a:p>
        </p:txBody>
      </p:sp>
      <p:sp>
        <p:nvSpPr>
          <p:cNvPr id="12" name="Picture Placeholder 10"/>
          <p:cNvSpPr>
            <a:spLocks noGrp="1"/>
          </p:cNvSpPr>
          <p:nvPr>
            <p:ph type="pic" sz="quarter" idx="11" hasCustomPrompt="1"/>
          </p:nvPr>
        </p:nvSpPr>
        <p:spPr>
          <a:xfrm>
            <a:off x="685800" y="514350"/>
            <a:ext cx="2362200" cy="838200"/>
          </a:xfrm>
        </p:spPr>
        <p:txBody>
          <a:bodyPr anchor="ctr"/>
          <a:lstStyle>
            <a:lvl1pPr marL="0" indent="0" algn="ctr">
              <a:buNone/>
              <a:defRPr sz="1400">
                <a:solidFill>
                  <a:schemeClr val="bg1"/>
                </a:solidFill>
              </a:defRPr>
            </a:lvl1pPr>
          </a:lstStyle>
          <a:p>
            <a:r>
              <a:rPr lang="en-US" dirty="0" smtClean="0"/>
              <a:t>[Insert Logo Here]</a:t>
            </a:r>
            <a:endParaRPr lang="en-US" dirty="0"/>
          </a:p>
        </p:txBody>
      </p:sp>
      <p:sp>
        <p:nvSpPr>
          <p:cNvPr id="14" name="TextBox 13"/>
          <p:cNvSpPr txBox="1"/>
          <p:nvPr userDrawn="1"/>
        </p:nvSpPr>
        <p:spPr>
          <a:xfrm>
            <a:off x="7437535" y="4467225"/>
            <a:ext cx="1133644" cy="200055"/>
          </a:xfrm>
          <a:prstGeom prst="rect">
            <a:avLst/>
          </a:prstGeom>
          <a:noFill/>
        </p:spPr>
        <p:txBody>
          <a:bodyPr wrap="none" rtlCol="0">
            <a:spAutoFit/>
          </a:bodyPr>
          <a:lstStyle/>
          <a:p>
            <a:pPr algn="r">
              <a:defRPr/>
            </a:pPr>
            <a:r>
              <a:rPr lang="en-US" sz="700" b="1" dirty="0" smtClean="0">
                <a:solidFill>
                  <a:srgbClr val="FFFFFF"/>
                </a:solidFill>
              </a:rPr>
              <a:t>homeclosing101.com</a:t>
            </a:r>
            <a:endParaRPr lang="en-US" sz="700" b="1" dirty="0">
              <a:solidFill>
                <a:srgbClr val="333333"/>
              </a:solidFill>
            </a:endParaRPr>
          </a:p>
        </p:txBody>
      </p:sp>
      <p:sp>
        <p:nvSpPr>
          <p:cNvPr id="16" name="Text Placeholder 15"/>
          <p:cNvSpPr>
            <a:spLocks noGrp="1"/>
          </p:cNvSpPr>
          <p:nvPr>
            <p:ph type="body" sz="quarter" idx="12" hasCustomPrompt="1"/>
          </p:nvPr>
        </p:nvSpPr>
        <p:spPr>
          <a:xfrm>
            <a:off x="685800" y="4467225"/>
            <a:ext cx="5597676" cy="274638"/>
          </a:xfrm>
        </p:spPr>
        <p:txBody>
          <a:bodyPr/>
          <a:lstStyle>
            <a:lvl1pPr marL="0" indent="0">
              <a:buNone/>
              <a:defRPr sz="700">
                <a:solidFill>
                  <a:schemeClr val="bg1"/>
                </a:solidFill>
              </a:defRPr>
            </a:lvl1pPr>
            <a:lvl2pPr marL="457200" indent="0">
              <a:buNone/>
              <a:defRPr sz="700">
                <a:solidFill>
                  <a:schemeClr val="bg1"/>
                </a:solidFill>
              </a:defRPr>
            </a:lvl2pPr>
            <a:lvl3pPr marL="914400" indent="0">
              <a:buNone/>
              <a:defRPr sz="700">
                <a:solidFill>
                  <a:schemeClr val="bg1"/>
                </a:solidFill>
              </a:defRPr>
            </a:lvl3pPr>
            <a:lvl4pPr marL="1371600" indent="0">
              <a:buNone/>
              <a:defRPr sz="700">
                <a:solidFill>
                  <a:schemeClr val="bg1"/>
                </a:solidFill>
              </a:defRPr>
            </a:lvl4pPr>
            <a:lvl5pPr marL="1828800" indent="0">
              <a:buNone/>
              <a:defRPr sz="700">
                <a:solidFill>
                  <a:schemeClr val="bg1"/>
                </a:solidFill>
              </a:defRPr>
            </a:lvl5pPr>
          </a:lstStyle>
          <a:p>
            <a:pPr lvl="0"/>
            <a:r>
              <a:rPr lang="en-US" dirty="0" smtClean="0"/>
              <a:t>[Insert Address Here]</a:t>
            </a:r>
            <a:endParaRPr lang="en-US" dirty="0"/>
          </a:p>
        </p:txBody>
      </p:sp>
    </p:spTree>
    <p:extLst>
      <p:ext uri="{BB962C8B-B14F-4D97-AF65-F5344CB8AC3E}">
        <p14:creationId xmlns:p14="http://schemas.microsoft.com/office/powerpoint/2010/main" xmlns="" val="37942615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Box 8"/>
          <p:cNvSpPr txBox="1">
            <a:spLocks noChangeArrowheads="1"/>
          </p:cNvSpPr>
          <p:nvPr/>
        </p:nvSpPr>
        <p:spPr bwMode="auto">
          <a:xfrm>
            <a:off x="8629470" y="4194175"/>
            <a:ext cx="66711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F6580A0B-F2D0-944D-8F35-04C5DBA0D2C9}" type="slidenum">
              <a:rPr lang="en-US" sz="900" smtClean="0">
                <a:solidFill>
                  <a:srgbClr val="101B42"/>
                </a:solidFill>
              </a:rPr>
              <a:pPr algn="ctr">
                <a:defRPr/>
              </a:pPr>
              <a:t>‹#›</a:t>
            </a:fld>
            <a:endParaRPr lang="en-US" sz="900" dirty="0" smtClean="0">
              <a:solidFill>
                <a:srgbClr val="101B42"/>
              </a:solidFill>
            </a:endParaRPr>
          </a:p>
        </p:txBody>
      </p:sp>
      <p:cxnSp>
        <p:nvCxnSpPr>
          <p:cNvPr id="5" name="Straight Connector 4"/>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66688" indent="-166688">
              <a:buClr>
                <a:schemeClr val="tx2"/>
              </a:buClr>
              <a:defRPr/>
            </a:lvl1pPr>
            <a:lvl2pPr>
              <a:buClr>
                <a:schemeClr val="accent2"/>
              </a:buClr>
              <a:defRPr/>
            </a:lvl2pPr>
            <a:lvl3pPr>
              <a:buClr>
                <a:schemeClr val="accent1"/>
              </a:buClr>
              <a:defRPr/>
            </a:lvl3pPr>
            <a:lvl4pPr>
              <a:buClr>
                <a:schemeClr val="accent4"/>
              </a:buClr>
              <a:defRPr/>
            </a:lvl4pPr>
            <a:lvl5pPr>
              <a:buClr>
                <a:schemeClr val="accent6"/>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6" descr="ALTA_LOGO_PMS444+173.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1187565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xtBox 8"/>
          <p:cNvSpPr txBox="1">
            <a:spLocks noChangeArrowheads="1"/>
          </p:cNvSpPr>
          <p:nvPr/>
        </p:nvSpPr>
        <p:spPr bwMode="auto">
          <a:xfrm>
            <a:off x="8604811" y="4194175"/>
            <a:ext cx="716428"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F6580A0B-F2D0-944D-8F35-04C5DBA0D2C9}" type="slidenum">
              <a:rPr lang="en-US" sz="900" smtClean="0">
                <a:solidFill>
                  <a:srgbClr val="101B42"/>
                </a:solidFill>
              </a:rPr>
              <a:pPr algn="ctr">
                <a:defRPr/>
              </a:pPr>
              <a:t>‹#›</a:t>
            </a:fld>
            <a:endParaRPr lang="en-US" sz="900" dirty="0" smtClean="0">
              <a:solidFill>
                <a:srgbClr val="101B42"/>
              </a:solidFill>
            </a:endParaRPr>
          </a:p>
        </p:txBody>
      </p:sp>
      <p:cxnSp>
        <p:nvCxnSpPr>
          <p:cNvPr id="5" name="Straight Connector 4"/>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66688" indent="-166688">
              <a:buClr>
                <a:schemeClr val="tx2"/>
              </a:buClr>
              <a:defRPr/>
            </a:lvl1pPr>
            <a:lvl2pPr>
              <a:buClr>
                <a:schemeClr val="accent2"/>
              </a:buClr>
              <a:defRPr/>
            </a:lvl2pPr>
            <a:lvl3pPr>
              <a:buClr>
                <a:schemeClr val="accent1"/>
              </a:buClr>
              <a:defRPr/>
            </a:lvl3pPr>
            <a:lvl4pPr>
              <a:buClr>
                <a:schemeClr val="accent4"/>
              </a:buClr>
              <a:defRPr/>
            </a:lvl4pPr>
            <a:lvl5pPr>
              <a:buClr>
                <a:schemeClr val="accent6"/>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Picture Placeholder 10"/>
          <p:cNvSpPr>
            <a:spLocks noGrp="1"/>
          </p:cNvSpPr>
          <p:nvPr>
            <p:ph type="pic" sz="quarter" idx="11" hasCustomPrompt="1"/>
          </p:nvPr>
        </p:nvSpPr>
        <p:spPr>
          <a:xfrm>
            <a:off x="327025" y="4288168"/>
            <a:ext cx="1730375" cy="669925"/>
          </a:xfrm>
        </p:spPr>
        <p:txBody>
          <a:bodyPr anchor="ctr"/>
          <a:lstStyle>
            <a:lvl1pPr marL="0" indent="0" algn="ctr">
              <a:buNone/>
              <a:defRPr sz="1400">
                <a:solidFill>
                  <a:srgbClr val="00A7B5"/>
                </a:solidFill>
              </a:defRPr>
            </a:lvl1pPr>
          </a:lstStyle>
          <a:p>
            <a:r>
              <a:rPr lang="en-US" dirty="0" smtClean="0"/>
              <a:t>[Insert Logo Here]</a:t>
            </a:r>
            <a:endParaRPr lang="en-US" dirty="0"/>
          </a:p>
        </p:txBody>
      </p:sp>
    </p:spTree>
    <p:extLst>
      <p:ext uri="{BB962C8B-B14F-4D97-AF65-F5344CB8AC3E}">
        <p14:creationId xmlns:p14="http://schemas.microsoft.com/office/powerpoint/2010/main" xmlns="" val="167806310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4" name="Picture 11" descr="ALTA_LOGO_KO-White.pn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3563938" y="4062413"/>
            <a:ext cx="19812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p:cNvCxnSpPr/>
          <p:nvPr/>
        </p:nvCxnSpPr>
        <p:spPr>
          <a:xfrm>
            <a:off x="214313" y="2903538"/>
            <a:ext cx="8715375"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15086" y="1843261"/>
            <a:ext cx="8713830" cy="1021556"/>
          </a:xfrm>
        </p:spPr>
        <p:txBody>
          <a:bodyPr anchor="t">
            <a:normAutofit/>
          </a:bodyPr>
          <a:lstStyle>
            <a:lvl1pPr algn="ctr">
              <a:defRPr sz="2500" b="1" cap="all" baseline="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xmlns="" val="238712648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5" name="Straight Connector 4"/>
          <p:cNvCxnSpPr/>
          <p:nvPr/>
        </p:nvCxnSpPr>
        <p:spPr>
          <a:xfrm>
            <a:off x="214313" y="2903538"/>
            <a:ext cx="8715375"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15086" y="1843261"/>
            <a:ext cx="8713830" cy="1021556"/>
          </a:xfrm>
        </p:spPr>
        <p:txBody>
          <a:bodyPr anchor="t">
            <a:normAutofit/>
          </a:bodyPr>
          <a:lstStyle>
            <a:lvl1pPr algn="ctr">
              <a:defRPr sz="2500" b="1" cap="all" baseline="0">
                <a:solidFill>
                  <a:schemeClr val="bg1"/>
                </a:solidFill>
              </a:defRPr>
            </a:lvl1pPr>
          </a:lstStyle>
          <a:p>
            <a:r>
              <a:rPr lang="en-US" smtClean="0"/>
              <a:t>Click to edit Master title style</a:t>
            </a:r>
            <a:endParaRPr lang="en-US" dirty="0"/>
          </a:p>
        </p:txBody>
      </p:sp>
      <p:sp>
        <p:nvSpPr>
          <p:cNvPr id="6" name="Picture Placeholder 10"/>
          <p:cNvSpPr>
            <a:spLocks noGrp="1"/>
          </p:cNvSpPr>
          <p:nvPr>
            <p:ph type="pic" sz="quarter" idx="11" hasCustomPrompt="1"/>
          </p:nvPr>
        </p:nvSpPr>
        <p:spPr>
          <a:xfrm>
            <a:off x="3581400" y="3983199"/>
            <a:ext cx="1981200" cy="703006"/>
          </a:xfrm>
        </p:spPr>
        <p:txBody>
          <a:bodyPr anchor="ctr"/>
          <a:lstStyle>
            <a:lvl1pPr marL="0" indent="0" algn="ctr">
              <a:buNone/>
              <a:defRPr sz="1400">
                <a:solidFill>
                  <a:schemeClr val="bg1"/>
                </a:solidFill>
              </a:defRPr>
            </a:lvl1pPr>
          </a:lstStyle>
          <a:p>
            <a:r>
              <a:rPr lang="en-US" dirty="0" smtClean="0"/>
              <a:t>[Insert Logo Here]</a:t>
            </a:r>
            <a:endParaRPr lang="en-US" dirty="0"/>
          </a:p>
        </p:txBody>
      </p:sp>
    </p:spTree>
    <p:extLst>
      <p:ext uri="{BB962C8B-B14F-4D97-AF65-F5344CB8AC3E}">
        <p14:creationId xmlns:p14="http://schemas.microsoft.com/office/powerpoint/2010/main" xmlns="" val="844252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 name="Picture 11" descr="ALTA_LOGO_KO-White.png"/>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3535363" y="3662363"/>
            <a:ext cx="19812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12"/>
          <p:cNvSpPr txBox="1">
            <a:spLocks noChangeArrowheads="1"/>
          </p:cNvSpPr>
          <p:nvPr/>
        </p:nvSpPr>
        <p:spPr bwMode="auto">
          <a:xfrm>
            <a:off x="1127125" y="4467225"/>
            <a:ext cx="688975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r>
              <a:rPr lang="en-US" sz="700" dirty="0" smtClean="0">
                <a:solidFill>
                  <a:srgbClr val="FFFFFF"/>
                </a:solidFill>
              </a:rPr>
              <a:t>1800 M Street, NW, Suite 300S, Washington, D.C. 20036-5828   </a:t>
            </a:r>
            <a:r>
              <a:rPr lang="en-US" sz="700" dirty="0" smtClean="0">
                <a:solidFill>
                  <a:schemeClr val="tx2"/>
                </a:solidFill>
              </a:rPr>
              <a:t>|</a:t>
            </a:r>
            <a:r>
              <a:rPr lang="en-US" sz="700" dirty="0" smtClean="0">
                <a:solidFill>
                  <a:srgbClr val="FFFFFF"/>
                </a:solidFill>
              </a:rPr>
              <a:t>   P. 202.296.3671   </a:t>
            </a:r>
            <a:r>
              <a:rPr lang="en-US" sz="700" dirty="0" smtClean="0">
                <a:solidFill>
                  <a:srgbClr val="00A7B5"/>
                </a:solidFill>
              </a:rPr>
              <a:t>|</a:t>
            </a:r>
            <a:r>
              <a:rPr lang="en-US" sz="700" dirty="0" smtClean="0">
                <a:solidFill>
                  <a:srgbClr val="FFFFFF"/>
                </a:solidFill>
              </a:rPr>
              <a:t>    F. 202.223.5843   </a:t>
            </a:r>
            <a:r>
              <a:rPr lang="en-US" sz="700" dirty="0" smtClean="0">
                <a:solidFill>
                  <a:srgbClr val="00A7B5"/>
                </a:solidFill>
              </a:rPr>
              <a:t>|</a:t>
            </a:r>
            <a:r>
              <a:rPr lang="en-US" sz="700" dirty="0" smtClean="0">
                <a:solidFill>
                  <a:srgbClr val="FFFFFF"/>
                </a:solidFill>
              </a:rPr>
              <a:t>   homeclosing101.com</a:t>
            </a:r>
          </a:p>
        </p:txBody>
      </p:sp>
      <p:sp>
        <p:nvSpPr>
          <p:cNvPr id="2" name="Title 1"/>
          <p:cNvSpPr>
            <a:spLocks noGrp="1"/>
          </p:cNvSpPr>
          <p:nvPr>
            <p:ph type="title"/>
          </p:nvPr>
        </p:nvSpPr>
        <p:spPr>
          <a:xfrm>
            <a:off x="215858" y="2176112"/>
            <a:ext cx="8713830" cy="1021556"/>
          </a:xfrm>
        </p:spPr>
        <p:txBody>
          <a:bodyPr anchor="t">
            <a:normAutofit/>
          </a:bodyPr>
          <a:lstStyle>
            <a:lvl1pPr algn="ctr">
              <a:defRPr sz="2500" b="1" cap="all">
                <a:solidFill>
                  <a:schemeClr val="bg1"/>
                </a:solidFill>
              </a:defRPr>
            </a:lvl1pPr>
          </a:lstStyle>
          <a:p>
            <a:r>
              <a:rPr lang="en-US" smtClean="0"/>
              <a:t>Click to edit Master title style</a:t>
            </a:r>
            <a:endParaRPr lang="en-US" dirty="0"/>
          </a:p>
        </p:txBody>
      </p:sp>
    </p:spTree>
    <p:extLst>
      <p:ext uri="{BB962C8B-B14F-4D97-AF65-F5344CB8AC3E}">
        <p14:creationId xmlns="" xmlns:p14="http://schemas.microsoft.com/office/powerpoint/2010/main" val="26769431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218693C0-9112-D543-B75E-D9B66E3E25F9}" type="slidenum">
              <a:rPr lang="en-US" sz="900" smtClean="0">
                <a:solidFill>
                  <a:srgbClr val="101B42"/>
                </a:solidFill>
              </a:rPr>
              <a:pPr algn="ctr">
                <a:defRPr/>
              </a:pPr>
              <a:t>‹#›</a:t>
            </a:fld>
            <a:endParaRPr lang="en-US" sz="900" dirty="0" smtClean="0">
              <a:solidFill>
                <a:srgbClr val="101B42"/>
              </a:solidFill>
            </a:endParaRPr>
          </a:p>
        </p:txBody>
      </p:sp>
      <p:cxnSp>
        <p:nvCxnSpPr>
          <p:cNvPr id="6" name="Straight Connector 5"/>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64274"/>
            <a:ext cx="4038600" cy="287450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64274"/>
            <a:ext cx="4038600" cy="287450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descr="ALTA_LOGO_PMS444+173.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013986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A6E5411D-2789-9C45-8B47-C53BE6DC01C7}" type="slidenum">
              <a:rPr lang="en-US" sz="900" smtClean="0">
                <a:solidFill>
                  <a:srgbClr val="101B42"/>
                </a:solidFill>
              </a:rPr>
              <a:pPr algn="ctr">
                <a:defRPr/>
              </a:pPr>
              <a:t>‹#›</a:t>
            </a:fld>
            <a:endParaRPr lang="en-US" sz="900" dirty="0" smtClean="0">
              <a:solidFill>
                <a:srgbClr val="101B42"/>
              </a:solidFill>
            </a:endParaRPr>
          </a:p>
        </p:txBody>
      </p:sp>
      <p:cxnSp>
        <p:nvCxnSpPr>
          <p:cNvPr id="4" name="Straight Connector 3"/>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pic>
        <p:nvPicPr>
          <p:cNvPr id="5" name="Picture 6" descr="ALTA_LOGO_PMS444+173.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252916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38A2669C-89B6-1F41-9F6A-A80F72A6A317}" type="slidenum">
              <a:rPr lang="en-US" sz="900" smtClean="0">
                <a:solidFill>
                  <a:srgbClr val="101B42"/>
                </a:solidFill>
              </a:rPr>
              <a:pPr algn="ctr">
                <a:defRPr/>
              </a:pPr>
              <a:t>‹#›</a:t>
            </a:fld>
            <a:endParaRPr lang="en-US" sz="900" dirty="0" smtClean="0">
              <a:solidFill>
                <a:srgbClr val="101B42"/>
              </a:solidFill>
            </a:endParaRPr>
          </a:p>
        </p:txBody>
      </p:sp>
      <p:cxnSp>
        <p:nvCxnSpPr>
          <p:cNvPr id="3" name="Straight Connector 2"/>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4" name="Picture 6" descr="ALTA_LOGO_PMS444+173.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3675366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AC015637-0367-BE4F-A5B4-56F10A671818}" type="slidenum">
              <a:rPr lang="en-US" sz="900" smtClean="0">
                <a:solidFill>
                  <a:srgbClr val="101B42"/>
                </a:solidFill>
              </a:rPr>
              <a:pPr algn="ctr">
                <a:defRPr/>
              </a:pPr>
              <a:t>‹#›</a:t>
            </a:fld>
            <a:endParaRPr lang="en-US" sz="900" dirty="0" smtClean="0">
              <a:solidFill>
                <a:srgbClr val="101B42"/>
              </a:solidFill>
            </a:endParaRPr>
          </a:p>
        </p:txBody>
      </p:sp>
      <p:cxnSp>
        <p:nvCxnSpPr>
          <p:cNvPr id="6" name="Straight Connector 5"/>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1" y="204787"/>
            <a:ext cx="3008313" cy="871538"/>
          </a:xfrm>
        </p:spPr>
        <p:txBody>
          <a:bodyPr/>
          <a:lstStyle>
            <a:lvl1pPr algn="r">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04789"/>
            <a:ext cx="5111750" cy="3987800"/>
          </a:xfrm>
        </p:spPr>
        <p:txBody>
          <a:bodyPr anchor="ctr"/>
          <a:lstStyle>
            <a:lvl1pPr marL="0" indent="0" algn="ct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p:txBody>
      </p:sp>
      <p:sp>
        <p:nvSpPr>
          <p:cNvPr id="4" name="Text Placeholder 3"/>
          <p:cNvSpPr>
            <a:spLocks noGrp="1"/>
          </p:cNvSpPr>
          <p:nvPr>
            <p:ph type="body" sz="half" idx="2"/>
          </p:nvPr>
        </p:nvSpPr>
        <p:spPr>
          <a:xfrm>
            <a:off x="457201" y="1076327"/>
            <a:ext cx="3008313" cy="3116262"/>
          </a:xfrm>
        </p:spPr>
        <p:txBody>
          <a:bodyPr/>
          <a:lstStyle>
            <a:lvl1pPr marL="0" indent="0" algn="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7" name="Picture 6" descr="ALTA_LOGO_PMS444+173.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9258936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4" name="Picture 11" descr="ALTA_LOGO_KO-White.pn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3535363" y="3662363"/>
            <a:ext cx="19812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12"/>
          <p:cNvSpPr txBox="1">
            <a:spLocks noChangeArrowheads="1"/>
          </p:cNvSpPr>
          <p:nvPr/>
        </p:nvSpPr>
        <p:spPr bwMode="auto">
          <a:xfrm>
            <a:off x="1127125" y="4467225"/>
            <a:ext cx="688975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r>
              <a:rPr lang="en-US" sz="700" dirty="0" smtClean="0">
                <a:solidFill>
                  <a:srgbClr val="FFFFFF"/>
                </a:solidFill>
              </a:rPr>
              <a:t>1800 M Street, NW, Suite 300S, Washington, D.C. 20036-5828   </a:t>
            </a:r>
            <a:r>
              <a:rPr lang="en-US" sz="700" dirty="0" smtClean="0">
                <a:solidFill>
                  <a:srgbClr val="00A7B5"/>
                </a:solidFill>
              </a:rPr>
              <a:t>|</a:t>
            </a:r>
            <a:r>
              <a:rPr lang="en-US" sz="700" dirty="0" smtClean="0">
                <a:solidFill>
                  <a:srgbClr val="FFFFFF"/>
                </a:solidFill>
              </a:rPr>
              <a:t>   P. 202.296.3671   </a:t>
            </a:r>
            <a:r>
              <a:rPr lang="en-US" sz="700" dirty="0" smtClean="0">
                <a:solidFill>
                  <a:srgbClr val="00A7B5"/>
                </a:solidFill>
              </a:rPr>
              <a:t>|</a:t>
            </a:r>
            <a:r>
              <a:rPr lang="en-US" sz="700" dirty="0" smtClean="0">
                <a:solidFill>
                  <a:srgbClr val="FFFFFF"/>
                </a:solidFill>
              </a:rPr>
              <a:t>    F. 202.223.5843   </a:t>
            </a:r>
            <a:r>
              <a:rPr lang="en-US" sz="700" dirty="0" smtClean="0">
                <a:solidFill>
                  <a:srgbClr val="00A7B5"/>
                </a:solidFill>
              </a:rPr>
              <a:t>|</a:t>
            </a:r>
            <a:r>
              <a:rPr lang="en-US" sz="700" dirty="0" smtClean="0">
                <a:solidFill>
                  <a:srgbClr val="FFFFFF"/>
                </a:solidFill>
              </a:rPr>
              <a:t>   homeclosing101.com</a:t>
            </a:r>
          </a:p>
        </p:txBody>
      </p:sp>
      <p:sp>
        <p:nvSpPr>
          <p:cNvPr id="2" name="Title 1"/>
          <p:cNvSpPr>
            <a:spLocks noGrp="1"/>
          </p:cNvSpPr>
          <p:nvPr>
            <p:ph type="title"/>
          </p:nvPr>
        </p:nvSpPr>
        <p:spPr>
          <a:xfrm>
            <a:off x="215858" y="2176112"/>
            <a:ext cx="8713830" cy="1021556"/>
          </a:xfrm>
        </p:spPr>
        <p:txBody>
          <a:bodyPr anchor="t">
            <a:normAutofit/>
          </a:bodyPr>
          <a:lstStyle>
            <a:lvl1pPr algn="ctr">
              <a:defRPr sz="2500" b="1" cap="all">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xmlns="" val="267694317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blipFill rotWithShape="1">
            <a:blip r:embed="rId2"/>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4" name="Picture 11" descr="ALTA_LOGO_KO-White.pn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3535363" y="3662363"/>
            <a:ext cx="19812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12"/>
          <p:cNvSpPr txBox="1">
            <a:spLocks noChangeArrowheads="1"/>
          </p:cNvSpPr>
          <p:nvPr/>
        </p:nvSpPr>
        <p:spPr bwMode="auto">
          <a:xfrm>
            <a:off x="1127125" y="4467225"/>
            <a:ext cx="688975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r>
              <a:rPr lang="en-US" sz="700" dirty="0" smtClean="0">
                <a:solidFill>
                  <a:srgbClr val="FFFFFF"/>
                </a:solidFill>
              </a:rPr>
              <a:t>1800 M Street, NW, Suite 300S, Washington, D.C. 20036-5828   </a:t>
            </a:r>
            <a:r>
              <a:rPr lang="en-US" sz="700" dirty="0" smtClean="0">
                <a:solidFill>
                  <a:srgbClr val="00A7B5"/>
                </a:solidFill>
              </a:rPr>
              <a:t>|</a:t>
            </a:r>
            <a:r>
              <a:rPr lang="en-US" sz="700" dirty="0" smtClean="0">
                <a:solidFill>
                  <a:srgbClr val="FFFFFF"/>
                </a:solidFill>
              </a:rPr>
              <a:t>   P. 202.296.3671   </a:t>
            </a:r>
            <a:r>
              <a:rPr lang="en-US" sz="700" dirty="0" smtClean="0">
                <a:solidFill>
                  <a:srgbClr val="00A7B5"/>
                </a:solidFill>
              </a:rPr>
              <a:t>|</a:t>
            </a:r>
            <a:r>
              <a:rPr lang="en-US" sz="700" dirty="0" smtClean="0">
                <a:solidFill>
                  <a:srgbClr val="FFFFFF"/>
                </a:solidFill>
              </a:rPr>
              <a:t>    F. 202.223.5843   </a:t>
            </a:r>
            <a:r>
              <a:rPr lang="en-US" sz="700" dirty="0" smtClean="0">
                <a:solidFill>
                  <a:srgbClr val="00A7B5"/>
                </a:solidFill>
              </a:rPr>
              <a:t>|</a:t>
            </a:r>
            <a:r>
              <a:rPr lang="en-US" sz="700" dirty="0" smtClean="0">
                <a:solidFill>
                  <a:srgbClr val="FFFFFF"/>
                </a:solidFill>
              </a:rPr>
              <a:t>   homeclosing101.com</a:t>
            </a:r>
          </a:p>
        </p:txBody>
      </p:sp>
      <p:sp>
        <p:nvSpPr>
          <p:cNvPr id="2" name="Title 1"/>
          <p:cNvSpPr>
            <a:spLocks noGrp="1"/>
          </p:cNvSpPr>
          <p:nvPr>
            <p:ph type="title"/>
          </p:nvPr>
        </p:nvSpPr>
        <p:spPr>
          <a:xfrm>
            <a:off x="215858" y="2176112"/>
            <a:ext cx="8713830" cy="1021556"/>
          </a:xfrm>
        </p:spPr>
        <p:txBody>
          <a:bodyPr anchor="t">
            <a:normAutofit/>
          </a:bodyPr>
          <a:lstStyle>
            <a:lvl1pPr algn="ctr">
              <a:defRPr sz="4400" b="1" cap="all">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xmlns="" val="80133272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215858" y="2176112"/>
            <a:ext cx="8713830" cy="1021556"/>
          </a:xfrm>
        </p:spPr>
        <p:txBody>
          <a:bodyPr anchor="t">
            <a:normAutofit/>
          </a:bodyPr>
          <a:lstStyle>
            <a:lvl1pPr algn="ctr">
              <a:defRPr sz="2500" b="1" cap="all">
                <a:solidFill>
                  <a:schemeClr val="bg1"/>
                </a:solidFill>
              </a:defRPr>
            </a:lvl1pPr>
          </a:lstStyle>
          <a:p>
            <a:r>
              <a:rPr lang="en-US" smtClean="0"/>
              <a:t>Click to edit Master title style</a:t>
            </a:r>
            <a:endParaRPr lang="en-US" dirty="0"/>
          </a:p>
        </p:txBody>
      </p:sp>
      <p:sp>
        <p:nvSpPr>
          <p:cNvPr id="6" name="Picture Placeholder 10"/>
          <p:cNvSpPr>
            <a:spLocks noGrp="1"/>
          </p:cNvSpPr>
          <p:nvPr>
            <p:ph type="pic" sz="quarter" idx="11" hasCustomPrompt="1"/>
          </p:nvPr>
        </p:nvSpPr>
        <p:spPr>
          <a:xfrm>
            <a:off x="3581400" y="3669579"/>
            <a:ext cx="1981200" cy="703006"/>
          </a:xfrm>
        </p:spPr>
        <p:txBody>
          <a:bodyPr anchor="ctr"/>
          <a:lstStyle>
            <a:lvl1pPr marL="0" indent="0" algn="ctr">
              <a:buNone/>
              <a:defRPr sz="1400">
                <a:solidFill>
                  <a:schemeClr val="bg1"/>
                </a:solidFill>
              </a:defRPr>
            </a:lvl1pPr>
          </a:lstStyle>
          <a:p>
            <a:r>
              <a:rPr lang="en-US" dirty="0" smtClean="0"/>
              <a:t>[Insert Logo Here]</a:t>
            </a:r>
            <a:endParaRPr lang="en-US" dirty="0"/>
          </a:p>
        </p:txBody>
      </p:sp>
      <p:sp>
        <p:nvSpPr>
          <p:cNvPr id="7" name="TextBox 6"/>
          <p:cNvSpPr txBox="1"/>
          <p:nvPr userDrawn="1"/>
        </p:nvSpPr>
        <p:spPr>
          <a:xfrm>
            <a:off x="7437535" y="4467225"/>
            <a:ext cx="1133644" cy="200055"/>
          </a:xfrm>
          <a:prstGeom prst="rect">
            <a:avLst/>
          </a:prstGeom>
          <a:noFill/>
        </p:spPr>
        <p:txBody>
          <a:bodyPr wrap="none" rtlCol="0">
            <a:spAutoFit/>
          </a:bodyPr>
          <a:lstStyle/>
          <a:p>
            <a:pPr algn="r">
              <a:defRPr/>
            </a:pPr>
            <a:r>
              <a:rPr lang="en-US" sz="700" b="1" dirty="0" smtClean="0">
                <a:solidFill>
                  <a:srgbClr val="FFFFFF"/>
                </a:solidFill>
              </a:rPr>
              <a:t>homeclosing101.com</a:t>
            </a:r>
            <a:endParaRPr lang="en-US" sz="700" b="1" dirty="0">
              <a:solidFill>
                <a:srgbClr val="333333"/>
              </a:solidFill>
            </a:endParaRPr>
          </a:p>
        </p:txBody>
      </p:sp>
      <p:sp>
        <p:nvSpPr>
          <p:cNvPr id="8" name="Text Placeholder 15"/>
          <p:cNvSpPr>
            <a:spLocks noGrp="1"/>
          </p:cNvSpPr>
          <p:nvPr>
            <p:ph type="body" sz="quarter" idx="12" hasCustomPrompt="1"/>
          </p:nvPr>
        </p:nvSpPr>
        <p:spPr>
          <a:xfrm>
            <a:off x="685800" y="4467225"/>
            <a:ext cx="5597676" cy="274638"/>
          </a:xfrm>
        </p:spPr>
        <p:txBody>
          <a:bodyPr/>
          <a:lstStyle>
            <a:lvl1pPr marL="0" indent="0">
              <a:buNone/>
              <a:defRPr sz="700">
                <a:solidFill>
                  <a:schemeClr val="bg1"/>
                </a:solidFill>
              </a:defRPr>
            </a:lvl1pPr>
            <a:lvl2pPr marL="457200" indent="0">
              <a:buNone/>
              <a:defRPr sz="700">
                <a:solidFill>
                  <a:schemeClr val="bg1"/>
                </a:solidFill>
              </a:defRPr>
            </a:lvl2pPr>
            <a:lvl3pPr marL="914400" indent="0">
              <a:buNone/>
              <a:defRPr sz="700">
                <a:solidFill>
                  <a:schemeClr val="bg1"/>
                </a:solidFill>
              </a:defRPr>
            </a:lvl3pPr>
            <a:lvl4pPr marL="1371600" indent="0">
              <a:buNone/>
              <a:defRPr sz="700">
                <a:solidFill>
                  <a:schemeClr val="bg1"/>
                </a:solidFill>
              </a:defRPr>
            </a:lvl4pPr>
            <a:lvl5pPr marL="1828800" indent="0">
              <a:buNone/>
              <a:defRPr sz="700">
                <a:solidFill>
                  <a:schemeClr val="bg1"/>
                </a:solidFill>
              </a:defRPr>
            </a:lvl5pPr>
          </a:lstStyle>
          <a:p>
            <a:pPr lvl="0"/>
            <a:r>
              <a:rPr lang="en-US" dirty="0" smtClean="0"/>
              <a:t>[Insert Address Here]</a:t>
            </a:r>
            <a:endParaRPr lang="en-US" dirty="0"/>
          </a:p>
        </p:txBody>
      </p:sp>
    </p:spTree>
    <p:extLst>
      <p:ext uri="{BB962C8B-B14F-4D97-AF65-F5344CB8AC3E}">
        <p14:creationId xmlns:p14="http://schemas.microsoft.com/office/powerpoint/2010/main" xmlns="" val="116466407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BLANK 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905658173"/>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ounded Rectangle 3"/>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5" name="Straight Connector 4"/>
          <p:cNvCxnSpPr/>
          <p:nvPr/>
        </p:nvCxnSpPr>
        <p:spPr>
          <a:xfrm>
            <a:off x="214313" y="2903538"/>
            <a:ext cx="8047037"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12" descr="ALTA_LOGO_KO-White.pn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685800" y="614363"/>
            <a:ext cx="230505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14"/>
          <p:cNvSpPr txBox="1">
            <a:spLocks noChangeArrowheads="1"/>
          </p:cNvSpPr>
          <p:nvPr/>
        </p:nvSpPr>
        <p:spPr bwMode="auto">
          <a:xfrm>
            <a:off x="685800" y="4467225"/>
            <a:ext cx="688975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defRPr/>
            </a:pPr>
            <a:r>
              <a:rPr lang="en-US" sz="700" dirty="0" smtClean="0">
                <a:solidFill>
                  <a:srgbClr val="FFFFFF"/>
                </a:solidFill>
              </a:rPr>
              <a:t>1800 M Street, NW, Suite 300S, Washington, D.C. 20036-5828   </a:t>
            </a:r>
            <a:r>
              <a:rPr lang="en-US" sz="700" dirty="0" smtClean="0">
                <a:solidFill>
                  <a:srgbClr val="00A7B5"/>
                </a:solidFill>
              </a:rPr>
              <a:t>|</a:t>
            </a:r>
            <a:r>
              <a:rPr lang="en-US" sz="700" dirty="0" smtClean="0">
                <a:solidFill>
                  <a:srgbClr val="FFFFFF"/>
                </a:solidFill>
              </a:rPr>
              <a:t>   P. 202.296.3671   </a:t>
            </a:r>
            <a:r>
              <a:rPr lang="en-US" sz="700" dirty="0" smtClean="0">
                <a:solidFill>
                  <a:srgbClr val="00A7B5"/>
                </a:solidFill>
              </a:rPr>
              <a:t>|</a:t>
            </a:r>
            <a:r>
              <a:rPr lang="en-US" sz="700" dirty="0" smtClean="0">
                <a:solidFill>
                  <a:srgbClr val="FFFFFF"/>
                </a:solidFill>
              </a:rPr>
              <a:t>    F. 202.223.5843   </a:t>
            </a:r>
            <a:r>
              <a:rPr lang="en-US" sz="700" dirty="0" smtClean="0">
                <a:solidFill>
                  <a:srgbClr val="00A7B5"/>
                </a:solidFill>
              </a:rPr>
              <a:t>|</a:t>
            </a:r>
            <a:r>
              <a:rPr lang="en-US" sz="700" dirty="0" smtClean="0">
                <a:solidFill>
                  <a:srgbClr val="FFFFFF"/>
                </a:solidFill>
              </a:rPr>
              <a:t>   homeclosing101.com</a:t>
            </a:r>
          </a:p>
        </p:txBody>
      </p:sp>
      <p:sp>
        <p:nvSpPr>
          <p:cNvPr id="2" name="Title 1"/>
          <p:cNvSpPr>
            <a:spLocks noGrp="1"/>
          </p:cNvSpPr>
          <p:nvPr>
            <p:ph type="ctrTitle"/>
          </p:nvPr>
        </p:nvSpPr>
        <p:spPr>
          <a:xfrm>
            <a:off x="685800" y="1722167"/>
            <a:ext cx="7575884" cy="1102519"/>
          </a:xfrm>
        </p:spPr>
        <p:txBody>
          <a:bodyPr>
            <a:normAutofit/>
          </a:bodyPr>
          <a:lstStyle>
            <a:lvl1pPr>
              <a:defRPr sz="25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2994588"/>
            <a:ext cx="7575884" cy="102873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 Placeholder 8"/>
          <p:cNvSpPr>
            <a:spLocks noGrp="1"/>
          </p:cNvSpPr>
          <p:nvPr>
            <p:ph type="body" sz="quarter" idx="10" hasCustomPrompt="1"/>
          </p:nvPr>
        </p:nvSpPr>
        <p:spPr>
          <a:xfrm>
            <a:off x="696941" y="4124913"/>
            <a:ext cx="3162300" cy="244149"/>
          </a:xfrm>
        </p:spPr>
        <p:txBody>
          <a:bodyPr/>
          <a:lstStyle>
            <a:lvl1pPr marL="0" indent="0">
              <a:buNone/>
              <a:defRPr sz="900" baseline="0">
                <a:solidFill>
                  <a:srgbClr val="FFFFFF"/>
                </a:solidFill>
              </a:defRPr>
            </a:lvl1pPr>
            <a:lvl2pPr marL="457200" indent="0">
              <a:buNone/>
              <a:defRPr sz="700">
                <a:solidFill>
                  <a:srgbClr val="FFFFFF"/>
                </a:solidFill>
              </a:defRPr>
            </a:lvl2pPr>
            <a:lvl3pPr marL="914400" indent="0">
              <a:buNone/>
              <a:defRPr sz="700">
                <a:solidFill>
                  <a:srgbClr val="FFFFFF"/>
                </a:solidFill>
              </a:defRPr>
            </a:lvl3pPr>
            <a:lvl4pPr marL="1371600" indent="0">
              <a:buNone/>
              <a:defRPr sz="700">
                <a:solidFill>
                  <a:srgbClr val="FFFFFF"/>
                </a:solidFill>
              </a:defRPr>
            </a:lvl4pPr>
            <a:lvl5pPr marL="1828800" indent="0">
              <a:buNone/>
              <a:defRPr sz="700">
                <a:solidFill>
                  <a:srgbClr val="FFFFFF"/>
                </a:solidFill>
              </a:defRPr>
            </a:lvl5pPr>
          </a:lstStyle>
          <a:p>
            <a:pPr lvl="0"/>
            <a:r>
              <a:rPr lang="en-US" dirty="0" smtClean="0"/>
              <a:t>[Insert Date Here]</a:t>
            </a:r>
            <a:endParaRPr lang="en-US" dirty="0"/>
          </a:p>
        </p:txBody>
      </p:sp>
    </p:spTree>
    <p:extLst>
      <p:ext uri="{BB962C8B-B14F-4D97-AF65-F5344CB8AC3E}">
        <p14:creationId xmlns:p14="http://schemas.microsoft.com/office/powerpoint/2010/main" xmlns="" val="371352200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Rounded Rectangle 3"/>
          <p:cNvSpPr/>
          <p:nvPr/>
        </p:nvSpPr>
        <p:spPr>
          <a:xfrm>
            <a:off x="214313" y="231775"/>
            <a:ext cx="8715375" cy="4679950"/>
          </a:xfrm>
          <a:prstGeom prst="roundRect">
            <a:avLst>
              <a:gd name="adj" fmla="val 1298"/>
            </a:avLst>
          </a:prstGeom>
          <a:blipFill rotWithShape="1">
            <a:blip r:embed="rId2"/>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5" name="Straight Connector 4"/>
          <p:cNvCxnSpPr/>
          <p:nvPr/>
        </p:nvCxnSpPr>
        <p:spPr>
          <a:xfrm>
            <a:off x="214313" y="2903538"/>
            <a:ext cx="8047037"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12" descr="ALTA_LOGO_KO-White.pn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685800" y="614363"/>
            <a:ext cx="230505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14"/>
          <p:cNvSpPr txBox="1">
            <a:spLocks noChangeArrowheads="1"/>
          </p:cNvSpPr>
          <p:nvPr/>
        </p:nvSpPr>
        <p:spPr bwMode="auto">
          <a:xfrm>
            <a:off x="685800" y="4467225"/>
            <a:ext cx="688975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defRPr/>
            </a:pPr>
            <a:r>
              <a:rPr lang="en-US" sz="700" dirty="0" smtClean="0">
                <a:solidFill>
                  <a:srgbClr val="FFFFFF"/>
                </a:solidFill>
              </a:rPr>
              <a:t>1800 M Street, NW, Suite 300S, Washington, D.C. 20036-5828   </a:t>
            </a:r>
            <a:r>
              <a:rPr lang="en-US" sz="700" dirty="0" smtClean="0">
                <a:solidFill>
                  <a:srgbClr val="00A7B5"/>
                </a:solidFill>
              </a:rPr>
              <a:t>|</a:t>
            </a:r>
            <a:r>
              <a:rPr lang="en-US" sz="700" dirty="0" smtClean="0">
                <a:solidFill>
                  <a:srgbClr val="FFFFFF"/>
                </a:solidFill>
              </a:rPr>
              <a:t>   P. 202.296.3671   </a:t>
            </a:r>
            <a:r>
              <a:rPr lang="en-US" sz="700" dirty="0" smtClean="0">
                <a:solidFill>
                  <a:srgbClr val="00A7B5"/>
                </a:solidFill>
              </a:rPr>
              <a:t>|</a:t>
            </a:r>
            <a:r>
              <a:rPr lang="en-US" sz="700" dirty="0" smtClean="0">
                <a:solidFill>
                  <a:srgbClr val="FFFFFF"/>
                </a:solidFill>
              </a:rPr>
              <a:t>    F. 202.223.5843   </a:t>
            </a:r>
            <a:r>
              <a:rPr lang="en-US" sz="700" dirty="0" smtClean="0">
                <a:solidFill>
                  <a:srgbClr val="00A7B5"/>
                </a:solidFill>
              </a:rPr>
              <a:t>|</a:t>
            </a:r>
            <a:r>
              <a:rPr lang="en-US" sz="700" dirty="0" smtClean="0">
                <a:solidFill>
                  <a:srgbClr val="FFFFFF"/>
                </a:solidFill>
              </a:rPr>
              <a:t>   homeclosing101.com</a:t>
            </a:r>
          </a:p>
        </p:txBody>
      </p:sp>
      <p:sp>
        <p:nvSpPr>
          <p:cNvPr id="2" name="Title 1"/>
          <p:cNvSpPr>
            <a:spLocks noGrp="1"/>
          </p:cNvSpPr>
          <p:nvPr>
            <p:ph type="ctrTitle"/>
          </p:nvPr>
        </p:nvSpPr>
        <p:spPr>
          <a:xfrm>
            <a:off x="685800" y="1722167"/>
            <a:ext cx="7575884" cy="1102519"/>
          </a:xfrm>
        </p:spPr>
        <p:txBody>
          <a:bodyPr>
            <a:normAutofit/>
          </a:bodyPr>
          <a:lstStyle>
            <a:lvl1pPr>
              <a:defRPr sz="25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2994588"/>
            <a:ext cx="7575884" cy="102873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 Placeholder 8"/>
          <p:cNvSpPr>
            <a:spLocks noGrp="1"/>
          </p:cNvSpPr>
          <p:nvPr>
            <p:ph type="body" sz="quarter" idx="10" hasCustomPrompt="1"/>
          </p:nvPr>
        </p:nvSpPr>
        <p:spPr>
          <a:xfrm>
            <a:off x="696941" y="4124913"/>
            <a:ext cx="3162300" cy="244149"/>
          </a:xfrm>
        </p:spPr>
        <p:txBody>
          <a:bodyPr/>
          <a:lstStyle>
            <a:lvl1pPr marL="0" indent="0">
              <a:buNone/>
              <a:defRPr sz="900" baseline="0">
                <a:solidFill>
                  <a:srgbClr val="FFFFFF"/>
                </a:solidFill>
              </a:defRPr>
            </a:lvl1pPr>
            <a:lvl2pPr marL="457200" indent="0">
              <a:buNone/>
              <a:defRPr sz="700">
                <a:solidFill>
                  <a:srgbClr val="FFFFFF"/>
                </a:solidFill>
              </a:defRPr>
            </a:lvl2pPr>
            <a:lvl3pPr marL="914400" indent="0">
              <a:buNone/>
              <a:defRPr sz="700">
                <a:solidFill>
                  <a:srgbClr val="FFFFFF"/>
                </a:solidFill>
              </a:defRPr>
            </a:lvl3pPr>
            <a:lvl4pPr marL="1371600" indent="0">
              <a:buNone/>
              <a:defRPr sz="700">
                <a:solidFill>
                  <a:srgbClr val="FFFFFF"/>
                </a:solidFill>
              </a:defRPr>
            </a:lvl4pPr>
            <a:lvl5pPr marL="1828800" indent="0">
              <a:buNone/>
              <a:defRPr sz="700">
                <a:solidFill>
                  <a:srgbClr val="FFFFFF"/>
                </a:solidFill>
              </a:defRPr>
            </a:lvl5pPr>
          </a:lstStyle>
          <a:p>
            <a:pPr lvl="0"/>
            <a:r>
              <a:rPr lang="en-US" dirty="0" smtClean="0"/>
              <a:t>[Insert Date Here]</a:t>
            </a:r>
            <a:endParaRPr lang="en-US" dirty="0"/>
          </a:p>
        </p:txBody>
      </p:sp>
    </p:spTree>
    <p:extLst>
      <p:ext uri="{BB962C8B-B14F-4D97-AF65-F5344CB8AC3E}">
        <p14:creationId xmlns:p14="http://schemas.microsoft.com/office/powerpoint/2010/main" xmlns="" val="199130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215858" y="2176112"/>
            <a:ext cx="8713830" cy="1021556"/>
          </a:xfrm>
        </p:spPr>
        <p:txBody>
          <a:bodyPr anchor="t">
            <a:normAutofit/>
          </a:bodyPr>
          <a:lstStyle>
            <a:lvl1pPr algn="ctr">
              <a:defRPr sz="2500" b="1" cap="all">
                <a:solidFill>
                  <a:schemeClr val="bg1"/>
                </a:solidFill>
              </a:defRPr>
            </a:lvl1pPr>
          </a:lstStyle>
          <a:p>
            <a:r>
              <a:rPr lang="en-US" smtClean="0"/>
              <a:t>Click to edit Master title style</a:t>
            </a:r>
            <a:endParaRPr lang="en-US" dirty="0"/>
          </a:p>
        </p:txBody>
      </p:sp>
      <p:sp>
        <p:nvSpPr>
          <p:cNvPr id="6" name="Picture Placeholder 10"/>
          <p:cNvSpPr>
            <a:spLocks noGrp="1"/>
          </p:cNvSpPr>
          <p:nvPr>
            <p:ph type="pic" sz="quarter" idx="11" hasCustomPrompt="1"/>
          </p:nvPr>
        </p:nvSpPr>
        <p:spPr>
          <a:xfrm>
            <a:off x="3581400" y="3669579"/>
            <a:ext cx="1981200" cy="703006"/>
          </a:xfrm>
        </p:spPr>
        <p:txBody>
          <a:bodyPr anchor="ctr"/>
          <a:lstStyle>
            <a:lvl1pPr marL="0" indent="0" algn="ctr">
              <a:buNone/>
              <a:defRPr sz="1400">
                <a:solidFill>
                  <a:schemeClr val="bg1"/>
                </a:solidFill>
              </a:defRPr>
            </a:lvl1pPr>
          </a:lstStyle>
          <a:p>
            <a:r>
              <a:rPr lang="en-US" dirty="0" smtClean="0"/>
              <a:t>[Insert Logo Here]</a:t>
            </a:r>
            <a:endParaRPr lang="en-US" dirty="0"/>
          </a:p>
        </p:txBody>
      </p:sp>
      <p:sp>
        <p:nvSpPr>
          <p:cNvPr id="7" name="TextBox 6"/>
          <p:cNvSpPr txBox="1"/>
          <p:nvPr userDrawn="1"/>
        </p:nvSpPr>
        <p:spPr>
          <a:xfrm>
            <a:off x="7437535" y="4467225"/>
            <a:ext cx="1133644" cy="200055"/>
          </a:xfrm>
          <a:prstGeom prst="rect">
            <a:avLst/>
          </a:prstGeom>
          <a:noFill/>
        </p:spPr>
        <p:txBody>
          <a:bodyPr wrap="non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lang="en-US" sz="700" b="1" dirty="0" smtClean="0">
                <a:solidFill>
                  <a:srgbClr val="FFFFFF"/>
                </a:solidFill>
              </a:rPr>
              <a:t>homeclosing101.com</a:t>
            </a:r>
            <a:endParaRPr lang="en-US" sz="700" b="1" dirty="0"/>
          </a:p>
        </p:txBody>
      </p:sp>
      <p:sp>
        <p:nvSpPr>
          <p:cNvPr id="8" name="Text Placeholder 15"/>
          <p:cNvSpPr>
            <a:spLocks noGrp="1"/>
          </p:cNvSpPr>
          <p:nvPr>
            <p:ph type="body" sz="quarter" idx="12" hasCustomPrompt="1"/>
          </p:nvPr>
        </p:nvSpPr>
        <p:spPr>
          <a:xfrm>
            <a:off x="685800" y="4467225"/>
            <a:ext cx="5597676" cy="274638"/>
          </a:xfrm>
        </p:spPr>
        <p:txBody>
          <a:bodyPr/>
          <a:lstStyle>
            <a:lvl1pPr marL="0" indent="0">
              <a:buNone/>
              <a:defRPr sz="700">
                <a:solidFill>
                  <a:schemeClr val="bg1"/>
                </a:solidFill>
              </a:defRPr>
            </a:lvl1pPr>
            <a:lvl2pPr marL="457200" indent="0">
              <a:buNone/>
              <a:defRPr sz="700">
                <a:solidFill>
                  <a:schemeClr val="bg1"/>
                </a:solidFill>
              </a:defRPr>
            </a:lvl2pPr>
            <a:lvl3pPr marL="914400" indent="0">
              <a:buNone/>
              <a:defRPr sz="700">
                <a:solidFill>
                  <a:schemeClr val="bg1"/>
                </a:solidFill>
              </a:defRPr>
            </a:lvl3pPr>
            <a:lvl4pPr marL="1371600" indent="0">
              <a:buNone/>
              <a:defRPr sz="700">
                <a:solidFill>
                  <a:schemeClr val="bg1"/>
                </a:solidFill>
              </a:defRPr>
            </a:lvl4pPr>
            <a:lvl5pPr marL="1828800" indent="0">
              <a:buNone/>
              <a:defRPr sz="700">
                <a:solidFill>
                  <a:schemeClr val="bg1"/>
                </a:solidFill>
              </a:defRPr>
            </a:lvl5pPr>
          </a:lstStyle>
          <a:p>
            <a:pPr lvl="0"/>
            <a:r>
              <a:rPr lang="en-US" dirty="0" smtClean="0"/>
              <a:t>[Insert Address Here]</a:t>
            </a:r>
            <a:endParaRPr lang="en-US" dirty="0"/>
          </a:p>
        </p:txBody>
      </p:sp>
    </p:spTree>
    <p:extLst>
      <p:ext uri="{BB962C8B-B14F-4D97-AF65-F5344CB8AC3E}">
        <p14:creationId xmlns="" xmlns:p14="http://schemas.microsoft.com/office/powerpoint/2010/main" val="116466407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ounded Rectangle 3"/>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5" name="Straight Connector 4"/>
          <p:cNvCxnSpPr/>
          <p:nvPr/>
        </p:nvCxnSpPr>
        <p:spPr>
          <a:xfrm>
            <a:off x="214313" y="2903538"/>
            <a:ext cx="8047037"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685800" y="1722167"/>
            <a:ext cx="7575884" cy="1102519"/>
          </a:xfrm>
        </p:spPr>
        <p:txBody>
          <a:bodyPr>
            <a:normAutofit/>
          </a:bodyPr>
          <a:lstStyle>
            <a:lvl1pPr>
              <a:defRPr sz="25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2994588"/>
            <a:ext cx="7575884" cy="102873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 Placeholder 8"/>
          <p:cNvSpPr>
            <a:spLocks noGrp="1"/>
          </p:cNvSpPr>
          <p:nvPr>
            <p:ph type="body" sz="quarter" idx="10" hasCustomPrompt="1"/>
          </p:nvPr>
        </p:nvSpPr>
        <p:spPr>
          <a:xfrm>
            <a:off x="696941" y="4124913"/>
            <a:ext cx="3162300" cy="244149"/>
          </a:xfrm>
        </p:spPr>
        <p:txBody>
          <a:bodyPr/>
          <a:lstStyle>
            <a:lvl1pPr marL="0" indent="0">
              <a:buNone/>
              <a:defRPr sz="900" baseline="0">
                <a:solidFill>
                  <a:srgbClr val="FFFFFF"/>
                </a:solidFill>
              </a:defRPr>
            </a:lvl1pPr>
            <a:lvl2pPr marL="457200" indent="0">
              <a:buNone/>
              <a:defRPr sz="700">
                <a:solidFill>
                  <a:srgbClr val="FFFFFF"/>
                </a:solidFill>
              </a:defRPr>
            </a:lvl2pPr>
            <a:lvl3pPr marL="914400" indent="0">
              <a:buNone/>
              <a:defRPr sz="700">
                <a:solidFill>
                  <a:srgbClr val="FFFFFF"/>
                </a:solidFill>
              </a:defRPr>
            </a:lvl3pPr>
            <a:lvl4pPr marL="1371600" indent="0">
              <a:buNone/>
              <a:defRPr sz="700">
                <a:solidFill>
                  <a:srgbClr val="FFFFFF"/>
                </a:solidFill>
              </a:defRPr>
            </a:lvl4pPr>
            <a:lvl5pPr marL="1828800" indent="0">
              <a:buNone/>
              <a:defRPr sz="700">
                <a:solidFill>
                  <a:srgbClr val="FFFFFF"/>
                </a:solidFill>
              </a:defRPr>
            </a:lvl5pPr>
          </a:lstStyle>
          <a:p>
            <a:pPr lvl="0"/>
            <a:r>
              <a:rPr lang="en-US" dirty="0" smtClean="0"/>
              <a:t>[Insert Date Here]</a:t>
            </a:r>
            <a:endParaRPr lang="en-US" dirty="0"/>
          </a:p>
        </p:txBody>
      </p:sp>
      <p:sp>
        <p:nvSpPr>
          <p:cNvPr id="12" name="Picture Placeholder 10"/>
          <p:cNvSpPr>
            <a:spLocks noGrp="1"/>
          </p:cNvSpPr>
          <p:nvPr>
            <p:ph type="pic" sz="quarter" idx="11" hasCustomPrompt="1"/>
          </p:nvPr>
        </p:nvSpPr>
        <p:spPr>
          <a:xfrm>
            <a:off x="685800" y="514350"/>
            <a:ext cx="2362200" cy="838200"/>
          </a:xfrm>
        </p:spPr>
        <p:txBody>
          <a:bodyPr anchor="ctr"/>
          <a:lstStyle>
            <a:lvl1pPr marL="0" indent="0" algn="ctr">
              <a:buNone/>
              <a:defRPr sz="1400">
                <a:solidFill>
                  <a:schemeClr val="bg1"/>
                </a:solidFill>
              </a:defRPr>
            </a:lvl1pPr>
          </a:lstStyle>
          <a:p>
            <a:r>
              <a:rPr lang="en-US" dirty="0" smtClean="0"/>
              <a:t>[Insert Logo Here]</a:t>
            </a:r>
            <a:endParaRPr lang="en-US" dirty="0"/>
          </a:p>
        </p:txBody>
      </p:sp>
      <p:sp>
        <p:nvSpPr>
          <p:cNvPr id="14" name="TextBox 13"/>
          <p:cNvSpPr txBox="1"/>
          <p:nvPr userDrawn="1"/>
        </p:nvSpPr>
        <p:spPr>
          <a:xfrm>
            <a:off x="7437535" y="4467225"/>
            <a:ext cx="1133644" cy="200055"/>
          </a:xfrm>
          <a:prstGeom prst="rect">
            <a:avLst/>
          </a:prstGeom>
          <a:noFill/>
        </p:spPr>
        <p:txBody>
          <a:bodyPr wrap="none" rtlCol="0">
            <a:spAutoFit/>
          </a:bodyPr>
          <a:lstStyle/>
          <a:p>
            <a:pPr algn="r">
              <a:defRPr/>
            </a:pPr>
            <a:r>
              <a:rPr lang="en-US" sz="700" b="1" dirty="0" smtClean="0">
                <a:solidFill>
                  <a:srgbClr val="FFFFFF"/>
                </a:solidFill>
              </a:rPr>
              <a:t>homeclosing101.com</a:t>
            </a:r>
            <a:endParaRPr lang="en-US" sz="700" b="1" dirty="0">
              <a:solidFill>
                <a:srgbClr val="333333"/>
              </a:solidFill>
            </a:endParaRPr>
          </a:p>
        </p:txBody>
      </p:sp>
      <p:sp>
        <p:nvSpPr>
          <p:cNvPr id="16" name="Text Placeholder 15"/>
          <p:cNvSpPr>
            <a:spLocks noGrp="1"/>
          </p:cNvSpPr>
          <p:nvPr>
            <p:ph type="body" sz="quarter" idx="12" hasCustomPrompt="1"/>
          </p:nvPr>
        </p:nvSpPr>
        <p:spPr>
          <a:xfrm>
            <a:off x="685800" y="4467225"/>
            <a:ext cx="5597676" cy="274638"/>
          </a:xfrm>
        </p:spPr>
        <p:txBody>
          <a:bodyPr/>
          <a:lstStyle>
            <a:lvl1pPr marL="0" indent="0">
              <a:buNone/>
              <a:defRPr sz="700">
                <a:solidFill>
                  <a:schemeClr val="bg1"/>
                </a:solidFill>
              </a:defRPr>
            </a:lvl1pPr>
            <a:lvl2pPr marL="457200" indent="0">
              <a:buNone/>
              <a:defRPr sz="700">
                <a:solidFill>
                  <a:schemeClr val="bg1"/>
                </a:solidFill>
              </a:defRPr>
            </a:lvl2pPr>
            <a:lvl3pPr marL="914400" indent="0">
              <a:buNone/>
              <a:defRPr sz="700">
                <a:solidFill>
                  <a:schemeClr val="bg1"/>
                </a:solidFill>
              </a:defRPr>
            </a:lvl3pPr>
            <a:lvl4pPr marL="1371600" indent="0">
              <a:buNone/>
              <a:defRPr sz="700">
                <a:solidFill>
                  <a:schemeClr val="bg1"/>
                </a:solidFill>
              </a:defRPr>
            </a:lvl4pPr>
            <a:lvl5pPr marL="1828800" indent="0">
              <a:buNone/>
              <a:defRPr sz="700">
                <a:solidFill>
                  <a:schemeClr val="bg1"/>
                </a:solidFill>
              </a:defRPr>
            </a:lvl5pPr>
          </a:lstStyle>
          <a:p>
            <a:pPr lvl="0"/>
            <a:r>
              <a:rPr lang="en-US" dirty="0" smtClean="0"/>
              <a:t>[Insert Address Here]</a:t>
            </a:r>
            <a:endParaRPr lang="en-US" dirty="0"/>
          </a:p>
        </p:txBody>
      </p:sp>
    </p:spTree>
    <p:extLst>
      <p:ext uri="{BB962C8B-B14F-4D97-AF65-F5344CB8AC3E}">
        <p14:creationId xmlns:p14="http://schemas.microsoft.com/office/powerpoint/2010/main" xmlns="" val="379426156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Box 8"/>
          <p:cNvSpPr txBox="1">
            <a:spLocks noChangeArrowheads="1"/>
          </p:cNvSpPr>
          <p:nvPr/>
        </p:nvSpPr>
        <p:spPr bwMode="auto">
          <a:xfrm>
            <a:off x="8629470" y="4194175"/>
            <a:ext cx="66711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F6580A0B-F2D0-944D-8F35-04C5DBA0D2C9}" type="slidenum">
              <a:rPr lang="en-US" sz="900" smtClean="0">
                <a:solidFill>
                  <a:srgbClr val="101B42"/>
                </a:solidFill>
              </a:rPr>
              <a:pPr algn="ctr">
                <a:defRPr/>
              </a:pPr>
              <a:t>‹#›</a:t>
            </a:fld>
            <a:endParaRPr lang="en-US" sz="900" dirty="0" smtClean="0">
              <a:solidFill>
                <a:srgbClr val="101B42"/>
              </a:solidFill>
            </a:endParaRPr>
          </a:p>
        </p:txBody>
      </p:sp>
      <p:cxnSp>
        <p:nvCxnSpPr>
          <p:cNvPr id="5" name="Straight Connector 4"/>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66688" indent="-166688">
              <a:buClr>
                <a:schemeClr val="tx2"/>
              </a:buClr>
              <a:defRPr/>
            </a:lvl1pPr>
            <a:lvl2pPr>
              <a:buClr>
                <a:schemeClr val="accent2"/>
              </a:buClr>
              <a:defRPr/>
            </a:lvl2pPr>
            <a:lvl3pPr>
              <a:buClr>
                <a:schemeClr val="accent1"/>
              </a:buClr>
              <a:defRPr/>
            </a:lvl3pPr>
            <a:lvl4pPr>
              <a:buClr>
                <a:schemeClr val="accent4"/>
              </a:buClr>
              <a:defRPr/>
            </a:lvl4pPr>
            <a:lvl5pPr>
              <a:buClr>
                <a:schemeClr val="accent6"/>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6" descr="ALTA_LOGO_PMS444+173.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1187565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xtBox 8"/>
          <p:cNvSpPr txBox="1">
            <a:spLocks noChangeArrowheads="1"/>
          </p:cNvSpPr>
          <p:nvPr/>
        </p:nvSpPr>
        <p:spPr bwMode="auto">
          <a:xfrm>
            <a:off x="8604811" y="4194175"/>
            <a:ext cx="716428"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F6580A0B-F2D0-944D-8F35-04C5DBA0D2C9}" type="slidenum">
              <a:rPr lang="en-US" sz="900" smtClean="0">
                <a:solidFill>
                  <a:srgbClr val="101B42"/>
                </a:solidFill>
              </a:rPr>
              <a:pPr algn="ctr">
                <a:defRPr/>
              </a:pPr>
              <a:t>‹#›</a:t>
            </a:fld>
            <a:endParaRPr lang="en-US" sz="900" dirty="0" smtClean="0">
              <a:solidFill>
                <a:srgbClr val="101B42"/>
              </a:solidFill>
            </a:endParaRPr>
          </a:p>
        </p:txBody>
      </p:sp>
      <p:cxnSp>
        <p:nvCxnSpPr>
          <p:cNvPr id="5" name="Straight Connector 4"/>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66688" indent="-166688">
              <a:buClr>
                <a:schemeClr val="tx2"/>
              </a:buClr>
              <a:defRPr/>
            </a:lvl1pPr>
            <a:lvl2pPr>
              <a:buClr>
                <a:schemeClr val="accent2"/>
              </a:buClr>
              <a:defRPr/>
            </a:lvl2pPr>
            <a:lvl3pPr>
              <a:buClr>
                <a:schemeClr val="accent1"/>
              </a:buClr>
              <a:defRPr/>
            </a:lvl3pPr>
            <a:lvl4pPr>
              <a:buClr>
                <a:schemeClr val="accent4"/>
              </a:buClr>
              <a:defRPr/>
            </a:lvl4pPr>
            <a:lvl5pPr>
              <a:buClr>
                <a:schemeClr val="accent6"/>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Picture Placeholder 10"/>
          <p:cNvSpPr>
            <a:spLocks noGrp="1"/>
          </p:cNvSpPr>
          <p:nvPr>
            <p:ph type="pic" sz="quarter" idx="11" hasCustomPrompt="1"/>
          </p:nvPr>
        </p:nvSpPr>
        <p:spPr>
          <a:xfrm>
            <a:off x="327025" y="4288168"/>
            <a:ext cx="1730375" cy="669925"/>
          </a:xfrm>
        </p:spPr>
        <p:txBody>
          <a:bodyPr anchor="ctr"/>
          <a:lstStyle>
            <a:lvl1pPr marL="0" indent="0" algn="ctr">
              <a:buNone/>
              <a:defRPr sz="1400">
                <a:solidFill>
                  <a:srgbClr val="00A7B5"/>
                </a:solidFill>
              </a:defRPr>
            </a:lvl1pPr>
          </a:lstStyle>
          <a:p>
            <a:r>
              <a:rPr lang="en-US" dirty="0" smtClean="0"/>
              <a:t>[Insert Logo Here]</a:t>
            </a:r>
            <a:endParaRPr lang="en-US" dirty="0"/>
          </a:p>
        </p:txBody>
      </p:sp>
    </p:spTree>
    <p:extLst>
      <p:ext uri="{BB962C8B-B14F-4D97-AF65-F5344CB8AC3E}">
        <p14:creationId xmlns:p14="http://schemas.microsoft.com/office/powerpoint/2010/main" xmlns="" val="16780631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4" name="Picture 11" descr="ALTA_LOGO_KO-White.pn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3563938" y="4062413"/>
            <a:ext cx="19812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p:cNvCxnSpPr/>
          <p:nvPr/>
        </p:nvCxnSpPr>
        <p:spPr>
          <a:xfrm>
            <a:off x="214313" y="2903538"/>
            <a:ext cx="8715375"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15086" y="1843261"/>
            <a:ext cx="8713830" cy="1021556"/>
          </a:xfrm>
        </p:spPr>
        <p:txBody>
          <a:bodyPr anchor="t">
            <a:normAutofit/>
          </a:bodyPr>
          <a:lstStyle>
            <a:lvl1pPr algn="ctr">
              <a:defRPr sz="2500" b="1" cap="all" baseline="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xmlns="" val="238712648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5" name="Straight Connector 4"/>
          <p:cNvCxnSpPr/>
          <p:nvPr/>
        </p:nvCxnSpPr>
        <p:spPr>
          <a:xfrm>
            <a:off x="214313" y="2903538"/>
            <a:ext cx="8715375"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15086" y="1843261"/>
            <a:ext cx="8713830" cy="1021556"/>
          </a:xfrm>
        </p:spPr>
        <p:txBody>
          <a:bodyPr anchor="t">
            <a:normAutofit/>
          </a:bodyPr>
          <a:lstStyle>
            <a:lvl1pPr algn="ctr">
              <a:defRPr sz="2500" b="1" cap="all" baseline="0">
                <a:solidFill>
                  <a:schemeClr val="bg1"/>
                </a:solidFill>
              </a:defRPr>
            </a:lvl1pPr>
          </a:lstStyle>
          <a:p>
            <a:r>
              <a:rPr lang="en-US" smtClean="0"/>
              <a:t>Click to edit Master title style</a:t>
            </a:r>
            <a:endParaRPr lang="en-US" dirty="0"/>
          </a:p>
        </p:txBody>
      </p:sp>
      <p:sp>
        <p:nvSpPr>
          <p:cNvPr id="6" name="Picture Placeholder 10"/>
          <p:cNvSpPr>
            <a:spLocks noGrp="1"/>
          </p:cNvSpPr>
          <p:nvPr>
            <p:ph type="pic" sz="quarter" idx="11" hasCustomPrompt="1"/>
          </p:nvPr>
        </p:nvSpPr>
        <p:spPr>
          <a:xfrm>
            <a:off x="3581400" y="3983199"/>
            <a:ext cx="1981200" cy="703006"/>
          </a:xfrm>
        </p:spPr>
        <p:txBody>
          <a:bodyPr anchor="ctr"/>
          <a:lstStyle>
            <a:lvl1pPr marL="0" indent="0" algn="ctr">
              <a:buNone/>
              <a:defRPr sz="1400">
                <a:solidFill>
                  <a:schemeClr val="bg1"/>
                </a:solidFill>
              </a:defRPr>
            </a:lvl1pPr>
          </a:lstStyle>
          <a:p>
            <a:r>
              <a:rPr lang="en-US" dirty="0" smtClean="0"/>
              <a:t>[Insert Logo Here]</a:t>
            </a:r>
            <a:endParaRPr lang="en-US" dirty="0"/>
          </a:p>
        </p:txBody>
      </p:sp>
    </p:spTree>
    <p:extLst>
      <p:ext uri="{BB962C8B-B14F-4D97-AF65-F5344CB8AC3E}">
        <p14:creationId xmlns:p14="http://schemas.microsoft.com/office/powerpoint/2010/main" xmlns="" val="84425262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218693C0-9112-D543-B75E-D9B66E3E25F9}" type="slidenum">
              <a:rPr lang="en-US" sz="900" smtClean="0">
                <a:solidFill>
                  <a:srgbClr val="101B42"/>
                </a:solidFill>
              </a:rPr>
              <a:pPr algn="ctr">
                <a:defRPr/>
              </a:pPr>
              <a:t>‹#›</a:t>
            </a:fld>
            <a:endParaRPr lang="en-US" sz="900" dirty="0" smtClean="0">
              <a:solidFill>
                <a:srgbClr val="101B42"/>
              </a:solidFill>
            </a:endParaRPr>
          </a:p>
        </p:txBody>
      </p:sp>
      <p:cxnSp>
        <p:nvCxnSpPr>
          <p:cNvPr id="6" name="Straight Connector 5"/>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64274"/>
            <a:ext cx="4038600" cy="287450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64274"/>
            <a:ext cx="4038600" cy="287450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descr="ALTA_LOGO_PMS444+173.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013986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A6E5411D-2789-9C45-8B47-C53BE6DC01C7}" type="slidenum">
              <a:rPr lang="en-US" sz="900" smtClean="0">
                <a:solidFill>
                  <a:srgbClr val="101B42"/>
                </a:solidFill>
              </a:rPr>
              <a:pPr algn="ctr">
                <a:defRPr/>
              </a:pPr>
              <a:t>‹#›</a:t>
            </a:fld>
            <a:endParaRPr lang="en-US" sz="900" dirty="0" smtClean="0">
              <a:solidFill>
                <a:srgbClr val="101B42"/>
              </a:solidFill>
            </a:endParaRPr>
          </a:p>
        </p:txBody>
      </p:sp>
      <p:cxnSp>
        <p:nvCxnSpPr>
          <p:cNvPr id="4" name="Straight Connector 3"/>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pic>
        <p:nvPicPr>
          <p:cNvPr id="5" name="Picture 6" descr="ALTA_LOGO_PMS444+173.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2529162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38A2669C-89B6-1F41-9F6A-A80F72A6A317}" type="slidenum">
              <a:rPr lang="en-US" sz="900" smtClean="0">
                <a:solidFill>
                  <a:srgbClr val="101B42"/>
                </a:solidFill>
              </a:rPr>
              <a:pPr algn="ctr">
                <a:defRPr/>
              </a:pPr>
              <a:t>‹#›</a:t>
            </a:fld>
            <a:endParaRPr lang="en-US" sz="900" dirty="0" smtClean="0">
              <a:solidFill>
                <a:srgbClr val="101B42"/>
              </a:solidFill>
            </a:endParaRPr>
          </a:p>
        </p:txBody>
      </p:sp>
      <p:cxnSp>
        <p:nvCxnSpPr>
          <p:cNvPr id="3" name="Straight Connector 2"/>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4" name="Picture 6" descr="ALTA_LOGO_PMS444+173.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3675366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AC015637-0367-BE4F-A5B4-56F10A671818}" type="slidenum">
              <a:rPr lang="en-US" sz="900" smtClean="0">
                <a:solidFill>
                  <a:srgbClr val="101B42"/>
                </a:solidFill>
              </a:rPr>
              <a:pPr algn="ctr">
                <a:defRPr/>
              </a:pPr>
              <a:t>‹#›</a:t>
            </a:fld>
            <a:endParaRPr lang="en-US" sz="900" dirty="0" smtClean="0">
              <a:solidFill>
                <a:srgbClr val="101B42"/>
              </a:solidFill>
            </a:endParaRPr>
          </a:p>
        </p:txBody>
      </p:sp>
      <p:cxnSp>
        <p:nvCxnSpPr>
          <p:cNvPr id="6" name="Straight Connector 5"/>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1" y="204787"/>
            <a:ext cx="3008313" cy="871538"/>
          </a:xfrm>
        </p:spPr>
        <p:txBody>
          <a:bodyPr/>
          <a:lstStyle>
            <a:lvl1pPr algn="r">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04789"/>
            <a:ext cx="5111750" cy="3987800"/>
          </a:xfrm>
        </p:spPr>
        <p:txBody>
          <a:bodyPr anchor="ctr"/>
          <a:lstStyle>
            <a:lvl1pPr marL="0" indent="0" algn="ct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p:txBody>
      </p:sp>
      <p:sp>
        <p:nvSpPr>
          <p:cNvPr id="4" name="Text Placeholder 3"/>
          <p:cNvSpPr>
            <a:spLocks noGrp="1"/>
          </p:cNvSpPr>
          <p:nvPr>
            <p:ph type="body" sz="half" idx="2"/>
          </p:nvPr>
        </p:nvSpPr>
        <p:spPr>
          <a:xfrm>
            <a:off x="457201" y="1076327"/>
            <a:ext cx="3008313" cy="3116262"/>
          </a:xfrm>
        </p:spPr>
        <p:txBody>
          <a:bodyPr/>
          <a:lstStyle>
            <a:lvl1pPr marL="0" indent="0" algn="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7" name="Picture 6" descr="ALTA_LOGO_PMS444+173.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9258936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4" name="Picture 11" descr="ALTA_LOGO_KO-White.pn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3535363" y="3662363"/>
            <a:ext cx="19812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12"/>
          <p:cNvSpPr txBox="1">
            <a:spLocks noChangeArrowheads="1"/>
          </p:cNvSpPr>
          <p:nvPr/>
        </p:nvSpPr>
        <p:spPr bwMode="auto">
          <a:xfrm>
            <a:off x="1127125" y="4467225"/>
            <a:ext cx="688975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r>
              <a:rPr lang="en-US" sz="700" dirty="0" smtClean="0">
                <a:solidFill>
                  <a:srgbClr val="FFFFFF"/>
                </a:solidFill>
              </a:rPr>
              <a:t>1800 M Street, NW, Suite 300S, Washington, D.C. 20036-5828   </a:t>
            </a:r>
            <a:r>
              <a:rPr lang="en-US" sz="700" dirty="0" smtClean="0">
                <a:solidFill>
                  <a:srgbClr val="00A7B5"/>
                </a:solidFill>
              </a:rPr>
              <a:t>|</a:t>
            </a:r>
            <a:r>
              <a:rPr lang="en-US" sz="700" dirty="0" smtClean="0">
                <a:solidFill>
                  <a:srgbClr val="FFFFFF"/>
                </a:solidFill>
              </a:rPr>
              <a:t>   P. 202.296.3671   </a:t>
            </a:r>
            <a:r>
              <a:rPr lang="en-US" sz="700" dirty="0" smtClean="0">
                <a:solidFill>
                  <a:srgbClr val="00A7B5"/>
                </a:solidFill>
              </a:rPr>
              <a:t>|</a:t>
            </a:r>
            <a:r>
              <a:rPr lang="en-US" sz="700" dirty="0" smtClean="0">
                <a:solidFill>
                  <a:srgbClr val="FFFFFF"/>
                </a:solidFill>
              </a:rPr>
              <a:t>    F. 202.223.5843   </a:t>
            </a:r>
            <a:r>
              <a:rPr lang="en-US" sz="700" dirty="0" smtClean="0">
                <a:solidFill>
                  <a:srgbClr val="00A7B5"/>
                </a:solidFill>
              </a:rPr>
              <a:t>|</a:t>
            </a:r>
            <a:r>
              <a:rPr lang="en-US" sz="700" dirty="0" smtClean="0">
                <a:solidFill>
                  <a:srgbClr val="FFFFFF"/>
                </a:solidFill>
              </a:rPr>
              <a:t>   homeclosing101.com</a:t>
            </a:r>
          </a:p>
        </p:txBody>
      </p:sp>
      <p:sp>
        <p:nvSpPr>
          <p:cNvPr id="2" name="Title 1"/>
          <p:cNvSpPr>
            <a:spLocks noGrp="1"/>
          </p:cNvSpPr>
          <p:nvPr>
            <p:ph type="title"/>
          </p:nvPr>
        </p:nvSpPr>
        <p:spPr>
          <a:xfrm>
            <a:off x="215858" y="2176112"/>
            <a:ext cx="8713830" cy="1021556"/>
          </a:xfrm>
        </p:spPr>
        <p:txBody>
          <a:bodyPr anchor="t">
            <a:normAutofit/>
          </a:bodyPr>
          <a:lstStyle>
            <a:lvl1pPr algn="ctr">
              <a:defRPr sz="2500" b="1" cap="all">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xmlns="" val="26769431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212162725"/>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blipFill rotWithShape="1">
            <a:blip r:embed="rId2"/>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4" name="Picture 11" descr="ALTA_LOGO_KO-White.pn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3535363" y="3662363"/>
            <a:ext cx="19812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12"/>
          <p:cNvSpPr txBox="1">
            <a:spLocks noChangeArrowheads="1"/>
          </p:cNvSpPr>
          <p:nvPr/>
        </p:nvSpPr>
        <p:spPr bwMode="auto">
          <a:xfrm>
            <a:off x="1127125" y="4467225"/>
            <a:ext cx="688975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r>
              <a:rPr lang="en-US" sz="700" dirty="0" smtClean="0">
                <a:solidFill>
                  <a:srgbClr val="FFFFFF"/>
                </a:solidFill>
              </a:rPr>
              <a:t>1800 M Street, NW, Suite 300S, Washington, D.C. 20036-5828   </a:t>
            </a:r>
            <a:r>
              <a:rPr lang="en-US" sz="700" dirty="0" smtClean="0">
                <a:solidFill>
                  <a:srgbClr val="00A7B5"/>
                </a:solidFill>
              </a:rPr>
              <a:t>|</a:t>
            </a:r>
            <a:r>
              <a:rPr lang="en-US" sz="700" dirty="0" smtClean="0">
                <a:solidFill>
                  <a:srgbClr val="FFFFFF"/>
                </a:solidFill>
              </a:rPr>
              <a:t>   P. 202.296.3671   </a:t>
            </a:r>
            <a:r>
              <a:rPr lang="en-US" sz="700" dirty="0" smtClean="0">
                <a:solidFill>
                  <a:srgbClr val="00A7B5"/>
                </a:solidFill>
              </a:rPr>
              <a:t>|</a:t>
            </a:r>
            <a:r>
              <a:rPr lang="en-US" sz="700" dirty="0" smtClean="0">
                <a:solidFill>
                  <a:srgbClr val="FFFFFF"/>
                </a:solidFill>
              </a:rPr>
              <a:t>    F. 202.223.5843   </a:t>
            </a:r>
            <a:r>
              <a:rPr lang="en-US" sz="700" dirty="0" smtClean="0">
                <a:solidFill>
                  <a:srgbClr val="00A7B5"/>
                </a:solidFill>
              </a:rPr>
              <a:t>|</a:t>
            </a:r>
            <a:r>
              <a:rPr lang="en-US" sz="700" dirty="0" smtClean="0">
                <a:solidFill>
                  <a:srgbClr val="FFFFFF"/>
                </a:solidFill>
              </a:rPr>
              <a:t>   homeclosing101.com</a:t>
            </a:r>
          </a:p>
        </p:txBody>
      </p:sp>
      <p:sp>
        <p:nvSpPr>
          <p:cNvPr id="2" name="Title 1"/>
          <p:cNvSpPr>
            <a:spLocks noGrp="1"/>
          </p:cNvSpPr>
          <p:nvPr>
            <p:ph type="title"/>
          </p:nvPr>
        </p:nvSpPr>
        <p:spPr>
          <a:xfrm>
            <a:off x="215858" y="2176112"/>
            <a:ext cx="8713830" cy="1021556"/>
          </a:xfrm>
        </p:spPr>
        <p:txBody>
          <a:bodyPr anchor="t">
            <a:normAutofit/>
          </a:bodyPr>
          <a:lstStyle>
            <a:lvl1pPr algn="ctr">
              <a:defRPr sz="4400" b="1" cap="all">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xmlns="" val="80133272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215858" y="2176112"/>
            <a:ext cx="8713830" cy="1021556"/>
          </a:xfrm>
        </p:spPr>
        <p:txBody>
          <a:bodyPr anchor="t">
            <a:normAutofit/>
          </a:bodyPr>
          <a:lstStyle>
            <a:lvl1pPr algn="ctr">
              <a:defRPr sz="2500" b="1" cap="all">
                <a:solidFill>
                  <a:schemeClr val="bg1"/>
                </a:solidFill>
              </a:defRPr>
            </a:lvl1pPr>
          </a:lstStyle>
          <a:p>
            <a:r>
              <a:rPr lang="en-US" smtClean="0"/>
              <a:t>Click to edit Master title style</a:t>
            </a:r>
            <a:endParaRPr lang="en-US" dirty="0"/>
          </a:p>
        </p:txBody>
      </p:sp>
      <p:sp>
        <p:nvSpPr>
          <p:cNvPr id="6" name="Picture Placeholder 10"/>
          <p:cNvSpPr>
            <a:spLocks noGrp="1"/>
          </p:cNvSpPr>
          <p:nvPr>
            <p:ph type="pic" sz="quarter" idx="11" hasCustomPrompt="1"/>
          </p:nvPr>
        </p:nvSpPr>
        <p:spPr>
          <a:xfrm>
            <a:off x="3581400" y="3669579"/>
            <a:ext cx="1981200" cy="703006"/>
          </a:xfrm>
        </p:spPr>
        <p:txBody>
          <a:bodyPr anchor="ctr"/>
          <a:lstStyle>
            <a:lvl1pPr marL="0" indent="0" algn="ctr">
              <a:buNone/>
              <a:defRPr sz="1400">
                <a:solidFill>
                  <a:schemeClr val="bg1"/>
                </a:solidFill>
              </a:defRPr>
            </a:lvl1pPr>
          </a:lstStyle>
          <a:p>
            <a:r>
              <a:rPr lang="en-US" dirty="0" smtClean="0"/>
              <a:t>[Insert Logo Here]</a:t>
            </a:r>
            <a:endParaRPr lang="en-US" dirty="0"/>
          </a:p>
        </p:txBody>
      </p:sp>
      <p:sp>
        <p:nvSpPr>
          <p:cNvPr id="7" name="TextBox 6"/>
          <p:cNvSpPr txBox="1"/>
          <p:nvPr userDrawn="1"/>
        </p:nvSpPr>
        <p:spPr>
          <a:xfrm>
            <a:off x="7437535" y="4467225"/>
            <a:ext cx="1133644" cy="200055"/>
          </a:xfrm>
          <a:prstGeom prst="rect">
            <a:avLst/>
          </a:prstGeom>
          <a:noFill/>
        </p:spPr>
        <p:txBody>
          <a:bodyPr wrap="none" rtlCol="0">
            <a:spAutoFit/>
          </a:bodyPr>
          <a:lstStyle/>
          <a:p>
            <a:pPr algn="r">
              <a:defRPr/>
            </a:pPr>
            <a:r>
              <a:rPr lang="en-US" sz="700" b="1" dirty="0" smtClean="0">
                <a:solidFill>
                  <a:srgbClr val="FFFFFF"/>
                </a:solidFill>
              </a:rPr>
              <a:t>homeclosing101.com</a:t>
            </a:r>
            <a:endParaRPr lang="en-US" sz="700" b="1" dirty="0">
              <a:solidFill>
                <a:srgbClr val="333333"/>
              </a:solidFill>
            </a:endParaRPr>
          </a:p>
        </p:txBody>
      </p:sp>
      <p:sp>
        <p:nvSpPr>
          <p:cNvPr id="8" name="Text Placeholder 15"/>
          <p:cNvSpPr>
            <a:spLocks noGrp="1"/>
          </p:cNvSpPr>
          <p:nvPr>
            <p:ph type="body" sz="quarter" idx="12" hasCustomPrompt="1"/>
          </p:nvPr>
        </p:nvSpPr>
        <p:spPr>
          <a:xfrm>
            <a:off x="685800" y="4467225"/>
            <a:ext cx="5597676" cy="274638"/>
          </a:xfrm>
        </p:spPr>
        <p:txBody>
          <a:bodyPr/>
          <a:lstStyle>
            <a:lvl1pPr marL="0" indent="0">
              <a:buNone/>
              <a:defRPr sz="700">
                <a:solidFill>
                  <a:schemeClr val="bg1"/>
                </a:solidFill>
              </a:defRPr>
            </a:lvl1pPr>
            <a:lvl2pPr marL="457200" indent="0">
              <a:buNone/>
              <a:defRPr sz="700">
                <a:solidFill>
                  <a:schemeClr val="bg1"/>
                </a:solidFill>
              </a:defRPr>
            </a:lvl2pPr>
            <a:lvl3pPr marL="914400" indent="0">
              <a:buNone/>
              <a:defRPr sz="700">
                <a:solidFill>
                  <a:schemeClr val="bg1"/>
                </a:solidFill>
              </a:defRPr>
            </a:lvl3pPr>
            <a:lvl4pPr marL="1371600" indent="0">
              <a:buNone/>
              <a:defRPr sz="700">
                <a:solidFill>
                  <a:schemeClr val="bg1"/>
                </a:solidFill>
              </a:defRPr>
            </a:lvl4pPr>
            <a:lvl5pPr marL="1828800" indent="0">
              <a:buNone/>
              <a:defRPr sz="700">
                <a:solidFill>
                  <a:schemeClr val="bg1"/>
                </a:solidFill>
              </a:defRPr>
            </a:lvl5pPr>
          </a:lstStyle>
          <a:p>
            <a:pPr lvl="0"/>
            <a:r>
              <a:rPr lang="en-US" dirty="0" smtClean="0"/>
              <a:t>[Insert Address Here]</a:t>
            </a:r>
            <a:endParaRPr lang="en-US" dirty="0"/>
          </a:p>
        </p:txBody>
      </p:sp>
    </p:spTree>
    <p:extLst>
      <p:ext uri="{BB962C8B-B14F-4D97-AF65-F5344CB8AC3E}">
        <p14:creationId xmlns:p14="http://schemas.microsoft.com/office/powerpoint/2010/main" xmlns="" val="116466407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BLANK 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905658173"/>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ounded Rectangle 3"/>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5" name="Straight Connector 4"/>
          <p:cNvCxnSpPr/>
          <p:nvPr/>
        </p:nvCxnSpPr>
        <p:spPr>
          <a:xfrm>
            <a:off x="214313" y="2903538"/>
            <a:ext cx="8047037"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12" descr="ALTA_LOGO_KO-White.pn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685800" y="614363"/>
            <a:ext cx="230505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14"/>
          <p:cNvSpPr txBox="1">
            <a:spLocks noChangeArrowheads="1"/>
          </p:cNvSpPr>
          <p:nvPr/>
        </p:nvSpPr>
        <p:spPr bwMode="auto">
          <a:xfrm>
            <a:off x="685800" y="4467225"/>
            <a:ext cx="688975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defRPr/>
            </a:pPr>
            <a:r>
              <a:rPr lang="en-US" sz="700" dirty="0" smtClean="0">
                <a:solidFill>
                  <a:srgbClr val="FFFFFF"/>
                </a:solidFill>
              </a:rPr>
              <a:t>1800 M Street, NW, Suite 300S, Washington, D.C. 20036-5828   </a:t>
            </a:r>
            <a:r>
              <a:rPr lang="en-US" sz="700" dirty="0" smtClean="0">
                <a:solidFill>
                  <a:srgbClr val="00A7B5"/>
                </a:solidFill>
              </a:rPr>
              <a:t>|</a:t>
            </a:r>
            <a:r>
              <a:rPr lang="en-US" sz="700" dirty="0" smtClean="0">
                <a:solidFill>
                  <a:srgbClr val="FFFFFF"/>
                </a:solidFill>
              </a:rPr>
              <a:t>   P. 202.296.3671   </a:t>
            </a:r>
            <a:r>
              <a:rPr lang="en-US" sz="700" dirty="0" smtClean="0">
                <a:solidFill>
                  <a:srgbClr val="00A7B5"/>
                </a:solidFill>
              </a:rPr>
              <a:t>|</a:t>
            </a:r>
            <a:r>
              <a:rPr lang="en-US" sz="700" dirty="0" smtClean="0">
                <a:solidFill>
                  <a:srgbClr val="FFFFFF"/>
                </a:solidFill>
              </a:rPr>
              <a:t>    F. 202.223.5843   </a:t>
            </a:r>
            <a:r>
              <a:rPr lang="en-US" sz="700" dirty="0" smtClean="0">
                <a:solidFill>
                  <a:srgbClr val="00A7B5"/>
                </a:solidFill>
              </a:rPr>
              <a:t>|</a:t>
            </a:r>
            <a:r>
              <a:rPr lang="en-US" sz="700" dirty="0" smtClean="0">
                <a:solidFill>
                  <a:srgbClr val="FFFFFF"/>
                </a:solidFill>
              </a:rPr>
              <a:t>   homeclosing101.com</a:t>
            </a:r>
          </a:p>
        </p:txBody>
      </p:sp>
      <p:sp>
        <p:nvSpPr>
          <p:cNvPr id="2" name="Title 1"/>
          <p:cNvSpPr>
            <a:spLocks noGrp="1"/>
          </p:cNvSpPr>
          <p:nvPr>
            <p:ph type="ctrTitle"/>
          </p:nvPr>
        </p:nvSpPr>
        <p:spPr>
          <a:xfrm>
            <a:off x="685800" y="1722167"/>
            <a:ext cx="7575884" cy="1102519"/>
          </a:xfrm>
        </p:spPr>
        <p:txBody>
          <a:bodyPr>
            <a:normAutofit/>
          </a:bodyPr>
          <a:lstStyle>
            <a:lvl1pPr>
              <a:defRPr sz="25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2994588"/>
            <a:ext cx="7575884" cy="102873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 Placeholder 8"/>
          <p:cNvSpPr>
            <a:spLocks noGrp="1"/>
          </p:cNvSpPr>
          <p:nvPr>
            <p:ph type="body" sz="quarter" idx="10" hasCustomPrompt="1"/>
          </p:nvPr>
        </p:nvSpPr>
        <p:spPr>
          <a:xfrm>
            <a:off x="696941" y="4124913"/>
            <a:ext cx="3162300" cy="244149"/>
          </a:xfrm>
        </p:spPr>
        <p:txBody>
          <a:bodyPr/>
          <a:lstStyle>
            <a:lvl1pPr marL="0" indent="0">
              <a:buNone/>
              <a:defRPr sz="900" baseline="0">
                <a:solidFill>
                  <a:srgbClr val="FFFFFF"/>
                </a:solidFill>
              </a:defRPr>
            </a:lvl1pPr>
            <a:lvl2pPr marL="457200" indent="0">
              <a:buNone/>
              <a:defRPr sz="700">
                <a:solidFill>
                  <a:srgbClr val="FFFFFF"/>
                </a:solidFill>
              </a:defRPr>
            </a:lvl2pPr>
            <a:lvl3pPr marL="914400" indent="0">
              <a:buNone/>
              <a:defRPr sz="700">
                <a:solidFill>
                  <a:srgbClr val="FFFFFF"/>
                </a:solidFill>
              </a:defRPr>
            </a:lvl3pPr>
            <a:lvl4pPr marL="1371600" indent="0">
              <a:buNone/>
              <a:defRPr sz="700">
                <a:solidFill>
                  <a:srgbClr val="FFFFFF"/>
                </a:solidFill>
              </a:defRPr>
            </a:lvl4pPr>
            <a:lvl5pPr marL="1828800" indent="0">
              <a:buNone/>
              <a:defRPr sz="700">
                <a:solidFill>
                  <a:srgbClr val="FFFFFF"/>
                </a:solidFill>
              </a:defRPr>
            </a:lvl5pPr>
          </a:lstStyle>
          <a:p>
            <a:pPr lvl="0"/>
            <a:r>
              <a:rPr lang="en-US" dirty="0" smtClean="0"/>
              <a:t>[Insert Date Here]</a:t>
            </a:r>
            <a:endParaRPr lang="en-US" dirty="0"/>
          </a:p>
        </p:txBody>
      </p:sp>
    </p:spTree>
    <p:extLst>
      <p:ext uri="{BB962C8B-B14F-4D97-AF65-F5344CB8AC3E}">
        <p14:creationId xmlns:p14="http://schemas.microsoft.com/office/powerpoint/2010/main" xmlns="" val="371352200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Rounded Rectangle 3"/>
          <p:cNvSpPr/>
          <p:nvPr/>
        </p:nvSpPr>
        <p:spPr>
          <a:xfrm>
            <a:off x="214313" y="231775"/>
            <a:ext cx="8715375" cy="4679950"/>
          </a:xfrm>
          <a:prstGeom prst="roundRect">
            <a:avLst>
              <a:gd name="adj" fmla="val 1298"/>
            </a:avLst>
          </a:prstGeom>
          <a:blipFill rotWithShape="1">
            <a:blip r:embed="rId2"/>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5" name="Straight Connector 4"/>
          <p:cNvCxnSpPr/>
          <p:nvPr/>
        </p:nvCxnSpPr>
        <p:spPr>
          <a:xfrm>
            <a:off x="214313" y="2903538"/>
            <a:ext cx="8047037"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12" descr="ALTA_LOGO_KO-White.pn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685800" y="614363"/>
            <a:ext cx="230505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14"/>
          <p:cNvSpPr txBox="1">
            <a:spLocks noChangeArrowheads="1"/>
          </p:cNvSpPr>
          <p:nvPr/>
        </p:nvSpPr>
        <p:spPr bwMode="auto">
          <a:xfrm>
            <a:off x="685800" y="4467225"/>
            <a:ext cx="688975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defRPr/>
            </a:pPr>
            <a:r>
              <a:rPr lang="en-US" sz="700" dirty="0" smtClean="0">
                <a:solidFill>
                  <a:srgbClr val="FFFFFF"/>
                </a:solidFill>
              </a:rPr>
              <a:t>1800 M Street, NW, Suite 300S, Washington, D.C. 20036-5828   </a:t>
            </a:r>
            <a:r>
              <a:rPr lang="en-US" sz="700" dirty="0" smtClean="0">
                <a:solidFill>
                  <a:srgbClr val="00A7B5"/>
                </a:solidFill>
              </a:rPr>
              <a:t>|</a:t>
            </a:r>
            <a:r>
              <a:rPr lang="en-US" sz="700" dirty="0" smtClean="0">
                <a:solidFill>
                  <a:srgbClr val="FFFFFF"/>
                </a:solidFill>
              </a:rPr>
              <a:t>   P. 202.296.3671   </a:t>
            </a:r>
            <a:r>
              <a:rPr lang="en-US" sz="700" dirty="0" smtClean="0">
                <a:solidFill>
                  <a:srgbClr val="00A7B5"/>
                </a:solidFill>
              </a:rPr>
              <a:t>|</a:t>
            </a:r>
            <a:r>
              <a:rPr lang="en-US" sz="700" dirty="0" smtClean="0">
                <a:solidFill>
                  <a:srgbClr val="FFFFFF"/>
                </a:solidFill>
              </a:rPr>
              <a:t>    F. 202.223.5843   </a:t>
            </a:r>
            <a:r>
              <a:rPr lang="en-US" sz="700" dirty="0" smtClean="0">
                <a:solidFill>
                  <a:srgbClr val="00A7B5"/>
                </a:solidFill>
              </a:rPr>
              <a:t>|</a:t>
            </a:r>
            <a:r>
              <a:rPr lang="en-US" sz="700" dirty="0" smtClean="0">
                <a:solidFill>
                  <a:srgbClr val="FFFFFF"/>
                </a:solidFill>
              </a:rPr>
              <a:t>   homeclosing101.com</a:t>
            </a:r>
          </a:p>
        </p:txBody>
      </p:sp>
      <p:sp>
        <p:nvSpPr>
          <p:cNvPr id="2" name="Title 1"/>
          <p:cNvSpPr>
            <a:spLocks noGrp="1"/>
          </p:cNvSpPr>
          <p:nvPr>
            <p:ph type="ctrTitle"/>
          </p:nvPr>
        </p:nvSpPr>
        <p:spPr>
          <a:xfrm>
            <a:off x="685800" y="1722167"/>
            <a:ext cx="7575884" cy="1102519"/>
          </a:xfrm>
        </p:spPr>
        <p:txBody>
          <a:bodyPr>
            <a:normAutofit/>
          </a:bodyPr>
          <a:lstStyle>
            <a:lvl1pPr>
              <a:defRPr sz="25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2994588"/>
            <a:ext cx="7575884" cy="102873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 Placeholder 8"/>
          <p:cNvSpPr>
            <a:spLocks noGrp="1"/>
          </p:cNvSpPr>
          <p:nvPr>
            <p:ph type="body" sz="quarter" idx="10" hasCustomPrompt="1"/>
          </p:nvPr>
        </p:nvSpPr>
        <p:spPr>
          <a:xfrm>
            <a:off x="696941" y="4124913"/>
            <a:ext cx="3162300" cy="244149"/>
          </a:xfrm>
        </p:spPr>
        <p:txBody>
          <a:bodyPr/>
          <a:lstStyle>
            <a:lvl1pPr marL="0" indent="0">
              <a:buNone/>
              <a:defRPr sz="900" baseline="0">
                <a:solidFill>
                  <a:srgbClr val="FFFFFF"/>
                </a:solidFill>
              </a:defRPr>
            </a:lvl1pPr>
            <a:lvl2pPr marL="457200" indent="0">
              <a:buNone/>
              <a:defRPr sz="700">
                <a:solidFill>
                  <a:srgbClr val="FFFFFF"/>
                </a:solidFill>
              </a:defRPr>
            </a:lvl2pPr>
            <a:lvl3pPr marL="914400" indent="0">
              <a:buNone/>
              <a:defRPr sz="700">
                <a:solidFill>
                  <a:srgbClr val="FFFFFF"/>
                </a:solidFill>
              </a:defRPr>
            </a:lvl3pPr>
            <a:lvl4pPr marL="1371600" indent="0">
              <a:buNone/>
              <a:defRPr sz="700">
                <a:solidFill>
                  <a:srgbClr val="FFFFFF"/>
                </a:solidFill>
              </a:defRPr>
            </a:lvl4pPr>
            <a:lvl5pPr marL="1828800" indent="0">
              <a:buNone/>
              <a:defRPr sz="700">
                <a:solidFill>
                  <a:srgbClr val="FFFFFF"/>
                </a:solidFill>
              </a:defRPr>
            </a:lvl5pPr>
          </a:lstStyle>
          <a:p>
            <a:pPr lvl="0"/>
            <a:r>
              <a:rPr lang="en-US" dirty="0" smtClean="0"/>
              <a:t>[Insert Date Here]</a:t>
            </a:r>
            <a:endParaRPr lang="en-US" dirty="0"/>
          </a:p>
        </p:txBody>
      </p:sp>
    </p:spTree>
    <p:extLst>
      <p:ext uri="{BB962C8B-B14F-4D97-AF65-F5344CB8AC3E}">
        <p14:creationId xmlns:p14="http://schemas.microsoft.com/office/powerpoint/2010/main" xmlns="" val="19913049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ounded Rectangle 3"/>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5" name="Straight Connector 4"/>
          <p:cNvCxnSpPr/>
          <p:nvPr/>
        </p:nvCxnSpPr>
        <p:spPr>
          <a:xfrm>
            <a:off x="214313" y="2903538"/>
            <a:ext cx="8047037"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685800" y="1722167"/>
            <a:ext cx="7575884" cy="1102519"/>
          </a:xfrm>
        </p:spPr>
        <p:txBody>
          <a:bodyPr>
            <a:normAutofit/>
          </a:bodyPr>
          <a:lstStyle>
            <a:lvl1pPr>
              <a:defRPr sz="25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2994588"/>
            <a:ext cx="7575884" cy="102873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 Placeholder 8"/>
          <p:cNvSpPr>
            <a:spLocks noGrp="1"/>
          </p:cNvSpPr>
          <p:nvPr>
            <p:ph type="body" sz="quarter" idx="10" hasCustomPrompt="1"/>
          </p:nvPr>
        </p:nvSpPr>
        <p:spPr>
          <a:xfrm>
            <a:off x="696941" y="4124913"/>
            <a:ext cx="3162300" cy="244149"/>
          </a:xfrm>
        </p:spPr>
        <p:txBody>
          <a:bodyPr/>
          <a:lstStyle>
            <a:lvl1pPr marL="0" indent="0">
              <a:buNone/>
              <a:defRPr sz="900" baseline="0">
                <a:solidFill>
                  <a:srgbClr val="FFFFFF"/>
                </a:solidFill>
              </a:defRPr>
            </a:lvl1pPr>
            <a:lvl2pPr marL="457200" indent="0">
              <a:buNone/>
              <a:defRPr sz="700">
                <a:solidFill>
                  <a:srgbClr val="FFFFFF"/>
                </a:solidFill>
              </a:defRPr>
            </a:lvl2pPr>
            <a:lvl3pPr marL="914400" indent="0">
              <a:buNone/>
              <a:defRPr sz="700">
                <a:solidFill>
                  <a:srgbClr val="FFFFFF"/>
                </a:solidFill>
              </a:defRPr>
            </a:lvl3pPr>
            <a:lvl4pPr marL="1371600" indent="0">
              <a:buNone/>
              <a:defRPr sz="700">
                <a:solidFill>
                  <a:srgbClr val="FFFFFF"/>
                </a:solidFill>
              </a:defRPr>
            </a:lvl4pPr>
            <a:lvl5pPr marL="1828800" indent="0">
              <a:buNone/>
              <a:defRPr sz="700">
                <a:solidFill>
                  <a:srgbClr val="FFFFFF"/>
                </a:solidFill>
              </a:defRPr>
            </a:lvl5pPr>
          </a:lstStyle>
          <a:p>
            <a:pPr lvl="0"/>
            <a:r>
              <a:rPr lang="en-US" dirty="0" smtClean="0"/>
              <a:t>[Insert Date Here]</a:t>
            </a:r>
            <a:endParaRPr lang="en-US" dirty="0"/>
          </a:p>
        </p:txBody>
      </p:sp>
      <p:sp>
        <p:nvSpPr>
          <p:cNvPr id="12" name="Picture Placeholder 10"/>
          <p:cNvSpPr>
            <a:spLocks noGrp="1"/>
          </p:cNvSpPr>
          <p:nvPr>
            <p:ph type="pic" sz="quarter" idx="11" hasCustomPrompt="1"/>
          </p:nvPr>
        </p:nvSpPr>
        <p:spPr>
          <a:xfrm>
            <a:off x="685800" y="514350"/>
            <a:ext cx="2362200" cy="838200"/>
          </a:xfrm>
        </p:spPr>
        <p:txBody>
          <a:bodyPr anchor="ctr"/>
          <a:lstStyle>
            <a:lvl1pPr marL="0" indent="0" algn="ctr">
              <a:buNone/>
              <a:defRPr sz="1400">
                <a:solidFill>
                  <a:schemeClr val="bg1"/>
                </a:solidFill>
              </a:defRPr>
            </a:lvl1pPr>
          </a:lstStyle>
          <a:p>
            <a:r>
              <a:rPr lang="en-US" dirty="0" smtClean="0"/>
              <a:t>[Insert Logo Here]</a:t>
            </a:r>
            <a:endParaRPr lang="en-US" dirty="0"/>
          </a:p>
        </p:txBody>
      </p:sp>
      <p:sp>
        <p:nvSpPr>
          <p:cNvPr id="14" name="TextBox 13"/>
          <p:cNvSpPr txBox="1"/>
          <p:nvPr userDrawn="1"/>
        </p:nvSpPr>
        <p:spPr>
          <a:xfrm>
            <a:off x="7437535" y="4467225"/>
            <a:ext cx="1133644" cy="200055"/>
          </a:xfrm>
          <a:prstGeom prst="rect">
            <a:avLst/>
          </a:prstGeom>
          <a:noFill/>
        </p:spPr>
        <p:txBody>
          <a:bodyPr wrap="none" rtlCol="0">
            <a:spAutoFit/>
          </a:bodyPr>
          <a:lstStyle/>
          <a:p>
            <a:pPr algn="r">
              <a:defRPr/>
            </a:pPr>
            <a:r>
              <a:rPr lang="en-US" sz="700" b="1" dirty="0" smtClean="0">
                <a:solidFill>
                  <a:srgbClr val="FFFFFF"/>
                </a:solidFill>
              </a:rPr>
              <a:t>homeclosing101.com</a:t>
            </a:r>
            <a:endParaRPr lang="en-US" sz="700" b="1" dirty="0">
              <a:solidFill>
                <a:srgbClr val="333333"/>
              </a:solidFill>
            </a:endParaRPr>
          </a:p>
        </p:txBody>
      </p:sp>
      <p:sp>
        <p:nvSpPr>
          <p:cNvPr id="16" name="Text Placeholder 15"/>
          <p:cNvSpPr>
            <a:spLocks noGrp="1"/>
          </p:cNvSpPr>
          <p:nvPr>
            <p:ph type="body" sz="quarter" idx="12" hasCustomPrompt="1"/>
          </p:nvPr>
        </p:nvSpPr>
        <p:spPr>
          <a:xfrm>
            <a:off x="685800" y="4467225"/>
            <a:ext cx="5597676" cy="274638"/>
          </a:xfrm>
        </p:spPr>
        <p:txBody>
          <a:bodyPr/>
          <a:lstStyle>
            <a:lvl1pPr marL="0" indent="0">
              <a:buNone/>
              <a:defRPr sz="700">
                <a:solidFill>
                  <a:schemeClr val="bg1"/>
                </a:solidFill>
              </a:defRPr>
            </a:lvl1pPr>
            <a:lvl2pPr marL="457200" indent="0">
              <a:buNone/>
              <a:defRPr sz="700">
                <a:solidFill>
                  <a:schemeClr val="bg1"/>
                </a:solidFill>
              </a:defRPr>
            </a:lvl2pPr>
            <a:lvl3pPr marL="914400" indent="0">
              <a:buNone/>
              <a:defRPr sz="700">
                <a:solidFill>
                  <a:schemeClr val="bg1"/>
                </a:solidFill>
              </a:defRPr>
            </a:lvl3pPr>
            <a:lvl4pPr marL="1371600" indent="0">
              <a:buNone/>
              <a:defRPr sz="700">
                <a:solidFill>
                  <a:schemeClr val="bg1"/>
                </a:solidFill>
              </a:defRPr>
            </a:lvl4pPr>
            <a:lvl5pPr marL="1828800" indent="0">
              <a:buNone/>
              <a:defRPr sz="700">
                <a:solidFill>
                  <a:schemeClr val="bg1"/>
                </a:solidFill>
              </a:defRPr>
            </a:lvl5pPr>
          </a:lstStyle>
          <a:p>
            <a:pPr lvl="0"/>
            <a:r>
              <a:rPr lang="en-US" dirty="0" smtClean="0"/>
              <a:t>[Insert Address Here]</a:t>
            </a:r>
            <a:endParaRPr lang="en-US" dirty="0"/>
          </a:p>
        </p:txBody>
      </p:sp>
    </p:spTree>
    <p:extLst>
      <p:ext uri="{BB962C8B-B14F-4D97-AF65-F5344CB8AC3E}">
        <p14:creationId xmlns:p14="http://schemas.microsoft.com/office/powerpoint/2010/main" xmlns="" val="379426156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Box 8"/>
          <p:cNvSpPr txBox="1">
            <a:spLocks noChangeArrowheads="1"/>
          </p:cNvSpPr>
          <p:nvPr/>
        </p:nvSpPr>
        <p:spPr bwMode="auto">
          <a:xfrm>
            <a:off x="8629470" y="4194175"/>
            <a:ext cx="66711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F6580A0B-F2D0-944D-8F35-04C5DBA0D2C9}" type="slidenum">
              <a:rPr lang="en-US" sz="900" smtClean="0">
                <a:solidFill>
                  <a:srgbClr val="101B42"/>
                </a:solidFill>
              </a:rPr>
              <a:pPr algn="ctr">
                <a:defRPr/>
              </a:pPr>
              <a:t>‹#›</a:t>
            </a:fld>
            <a:endParaRPr lang="en-US" sz="900" dirty="0" smtClean="0">
              <a:solidFill>
                <a:srgbClr val="101B42"/>
              </a:solidFill>
            </a:endParaRPr>
          </a:p>
        </p:txBody>
      </p:sp>
      <p:cxnSp>
        <p:nvCxnSpPr>
          <p:cNvPr id="5" name="Straight Connector 4"/>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66688" indent="-166688">
              <a:buClr>
                <a:schemeClr val="tx2"/>
              </a:buClr>
              <a:defRPr/>
            </a:lvl1pPr>
            <a:lvl2pPr>
              <a:buClr>
                <a:schemeClr val="accent2"/>
              </a:buClr>
              <a:defRPr/>
            </a:lvl2pPr>
            <a:lvl3pPr>
              <a:buClr>
                <a:schemeClr val="accent1"/>
              </a:buClr>
              <a:defRPr/>
            </a:lvl3pPr>
            <a:lvl4pPr>
              <a:buClr>
                <a:schemeClr val="accent4"/>
              </a:buClr>
              <a:defRPr/>
            </a:lvl4pPr>
            <a:lvl5pPr>
              <a:buClr>
                <a:schemeClr val="accent6"/>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6" descr="ALTA_LOGO_PMS444+173.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1187565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xtBox 8"/>
          <p:cNvSpPr txBox="1">
            <a:spLocks noChangeArrowheads="1"/>
          </p:cNvSpPr>
          <p:nvPr/>
        </p:nvSpPr>
        <p:spPr bwMode="auto">
          <a:xfrm>
            <a:off x="8604811" y="4194175"/>
            <a:ext cx="716428"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F6580A0B-F2D0-944D-8F35-04C5DBA0D2C9}" type="slidenum">
              <a:rPr lang="en-US" sz="900" smtClean="0">
                <a:solidFill>
                  <a:srgbClr val="101B42"/>
                </a:solidFill>
              </a:rPr>
              <a:pPr algn="ctr">
                <a:defRPr/>
              </a:pPr>
              <a:t>‹#›</a:t>
            </a:fld>
            <a:endParaRPr lang="en-US" sz="900" dirty="0" smtClean="0">
              <a:solidFill>
                <a:srgbClr val="101B42"/>
              </a:solidFill>
            </a:endParaRPr>
          </a:p>
        </p:txBody>
      </p:sp>
      <p:cxnSp>
        <p:nvCxnSpPr>
          <p:cNvPr id="5" name="Straight Connector 4"/>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66688" indent="-166688">
              <a:buClr>
                <a:schemeClr val="tx2"/>
              </a:buClr>
              <a:defRPr/>
            </a:lvl1pPr>
            <a:lvl2pPr>
              <a:buClr>
                <a:schemeClr val="accent2"/>
              </a:buClr>
              <a:defRPr/>
            </a:lvl2pPr>
            <a:lvl3pPr>
              <a:buClr>
                <a:schemeClr val="accent1"/>
              </a:buClr>
              <a:defRPr/>
            </a:lvl3pPr>
            <a:lvl4pPr>
              <a:buClr>
                <a:schemeClr val="accent4"/>
              </a:buClr>
              <a:defRPr/>
            </a:lvl4pPr>
            <a:lvl5pPr>
              <a:buClr>
                <a:schemeClr val="accent6"/>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Picture Placeholder 10"/>
          <p:cNvSpPr>
            <a:spLocks noGrp="1"/>
          </p:cNvSpPr>
          <p:nvPr>
            <p:ph type="pic" sz="quarter" idx="11" hasCustomPrompt="1"/>
          </p:nvPr>
        </p:nvSpPr>
        <p:spPr>
          <a:xfrm>
            <a:off x="327025" y="4288168"/>
            <a:ext cx="1730375" cy="669925"/>
          </a:xfrm>
        </p:spPr>
        <p:txBody>
          <a:bodyPr anchor="ctr"/>
          <a:lstStyle>
            <a:lvl1pPr marL="0" indent="0" algn="ctr">
              <a:buNone/>
              <a:defRPr sz="1400">
                <a:solidFill>
                  <a:srgbClr val="00A7B5"/>
                </a:solidFill>
              </a:defRPr>
            </a:lvl1pPr>
          </a:lstStyle>
          <a:p>
            <a:r>
              <a:rPr lang="en-US" dirty="0" smtClean="0"/>
              <a:t>[Insert Logo Here]</a:t>
            </a:r>
            <a:endParaRPr lang="en-US" dirty="0"/>
          </a:p>
        </p:txBody>
      </p:sp>
    </p:spTree>
    <p:extLst>
      <p:ext uri="{BB962C8B-B14F-4D97-AF65-F5344CB8AC3E}">
        <p14:creationId xmlns:p14="http://schemas.microsoft.com/office/powerpoint/2010/main" xmlns="" val="167806310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4" name="Picture 11" descr="ALTA_LOGO_KO-White.pn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3563938" y="4062413"/>
            <a:ext cx="19812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p:cNvCxnSpPr/>
          <p:nvPr/>
        </p:nvCxnSpPr>
        <p:spPr>
          <a:xfrm>
            <a:off x="214313" y="2903538"/>
            <a:ext cx="8715375"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15086" y="1843261"/>
            <a:ext cx="8713830" cy="1021556"/>
          </a:xfrm>
        </p:spPr>
        <p:txBody>
          <a:bodyPr anchor="t">
            <a:normAutofit/>
          </a:bodyPr>
          <a:lstStyle>
            <a:lvl1pPr algn="ctr">
              <a:defRPr sz="2500" b="1" cap="all" baseline="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xmlns="" val="238712648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5" name="Straight Connector 4"/>
          <p:cNvCxnSpPr/>
          <p:nvPr/>
        </p:nvCxnSpPr>
        <p:spPr>
          <a:xfrm>
            <a:off x="214313" y="2903538"/>
            <a:ext cx="8715375"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15086" y="1843261"/>
            <a:ext cx="8713830" cy="1021556"/>
          </a:xfrm>
        </p:spPr>
        <p:txBody>
          <a:bodyPr anchor="t">
            <a:normAutofit/>
          </a:bodyPr>
          <a:lstStyle>
            <a:lvl1pPr algn="ctr">
              <a:defRPr sz="2500" b="1" cap="all" baseline="0">
                <a:solidFill>
                  <a:schemeClr val="bg1"/>
                </a:solidFill>
              </a:defRPr>
            </a:lvl1pPr>
          </a:lstStyle>
          <a:p>
            <a:r>
              <a:rPr lang="en-US" smtClean="0"/>
              <a:t>Click to edit Master title style</a:t>
            </a:r>
            <a:endParaRPr lang="en-US" dirty="0"/>
          </a:p>
        </p:txBody>
      </p:sp>
      <p:sp>
        <p:nvSpPr>
          <p:cNvPr id="6" name="Picture Placeholder 10"/>
          <p:cNvSpPr>
            <a:spLocks noGrp="1"/>
          </p:cNvSpPr>
          <p:nvPr>
            <p:ph type="pic" sz="quarter" idx="11" hasCustomPrompt="1"/>
          </p:nvPr>
        </p:nvSpPr>
        <p:spPr>
          <a:xfrm>
            <a:off x="3581400" y="3983199"/>
            <a:ext cx="1981200" cy="703006"/>
          </a:xfrm>
        </p:spPr>
        <p:txBody>
          <a:bodyPr anchor="ctr"/>
          <a:lstStyle>
            <a:lvl1pPr marL="0" indent="0" algn="ctr">
              <a:buNone/>
              <a:defRPr sz="1400">
                <a:solidFill>
                  <a:schemeClr val="bg1"/>
                </a:solidFill>
              </a:defRPr>
            </a:lvl1pPr>
          </a:lstStyle>
          <a:p>
            <a:r>
              <a:rPr lang="en-US" dirty="0" smtClean="0"/>
              <a:t>[Insert Logo Here]</a:t>
            </a:r>
            <a:endParaRPr lang="en-US" dirty="0"/>
          </a:p>
        </p:txBody>
      </p:sp>
    </p:spTree>
    <p:extLst>
      <p:ext uri="{BB962C8B-B14F-4D97-AF65-F5344CB8AC3E}">
        <p14:creationId xmlns:p14="http://schemas.microsoft.com/office/powerpoint/2010/main" xmlns="" val="8442526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ounded Rectangle 3"/>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5" name="Straight Connector 4"/>
          <p:cNvCxnSpPr/>
          <p:nvPr/>
        </p:nvCxnSpPr>
        <p:spPr>
          <a:xfrm>
            <a:off x="214313" y="2903538"/>
            <a:ext cx="8047037"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12" descr="ALTA_LOGO_KO-White.pn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685800" y="614363"/>
            <a:ext cx="230505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14"/>
          <p:cNvSpPr txBox="1">
            <a:spLocks noChangeArrowheads="1"/>
          </p:cNvSpPr>
          <p:nvPr/>
        </p:nvSpPr>
        <p:spPr bwMode="auto">
          <a:xfrm>
            <a:off x="685800" y="4467225"/>
            <a:ext cx="688975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defRPr/>
            </a:pPr>
            <a:r>
              <a:rPr lang="en-US" sz="700" dirty="0" smtClean="0">
                <a:solidFill>
                  <a:srgbClr val="FFFFFF"/>
                </a:solidFill>
              </a:rPr>
              <a:t>1800 M Street, NW, Suite 300S, Washington, D.C. 20036-5828   </a:t>
            </a:r>
            <a:r>
              <a:rPr lang="en-US" sz="700" dirty="0" smtClean="0">
                <a:solidFill>
                  <a:srgbClr val="00A7B5"/>
                </a:solidFill>
              </a:rPr>
              <a:t>|</a:t>
            </a:r>
            <a:r>
              <a:rPr lang="en-US" sz="700" dirty="0" smtClean="0">
                <a:solidFill>
                  <a:srgbClr val="FFFFFF"/>
                </a:solidFill>
              </a:rPr>
              <a:t>   P. 202.296.3671   </a:t>
            </a:r>
            <a:r>
              <a:rPr lang="en-US" sz="700" dirty="0" smtClean="0">
                <a:solidFill>
                  <a:srgbClr val="00A7B5"/>
                </a:solidFill>
              </a:rPr>
              <a:t>|</a:t>
            </a:r>
            <a:r>
              <a:rPr lang="en-US" sz="700" dirty="0" smtClean="0">
                <a:solidFill>
                  <a:srgbClr val="FFFFFF"/>
                </a:solidFill>
              </a:rPr>
              <a:t>    F. 202.223.5843   </a:t>
            </a:r>
            <a:r>
              <a:rPr lang="en-US" sz="700" dirty="0" smtClean="0">
                <a:solidFill>
                  <a:srgbClr val="00A7B5"/>
                </a:solidFill>
              </a:rPr>
              <a:t>|</a:t>
            </a:r>
            <a:r>
              <a:rPr lang="en-US" sz="700" dirty="0" smtClean="0">
                <a:solidFill>
                  <a:srgbClr val="FFFFFF"/>
                </a:solidFill>
              </a:rPr>
              <a:t>   homeclosing101.com</a:t>
            </a:r>
          </a:p>
        </p:txBody>
      </p:sp>
      <p:sp>
        <p:nvSpPr>
          <p:cNvPr id="2" name="Title 1"/>
          <p:cNvSpPr>
            <a:spLocks noGrp="1"/>
          </p:cNvSpPr>
          <p:nvPr>
            <p:ph type="ctrTitle"/>
          </p:nvPr>
        </p:nvSpPr>
        <p:spPr>
          <a:xfrm>
            <a:off x="685800" y="1722167"/>
            <a:ext cx="7575884" cy="1102519"/>
          </a:xfrm>
        </p:spPr>
        <p:txBody>
          <a:bodyPr>
            <a:normAutofit/>
          </a:bodyPr>
          <a:lstStyle>
            <a:lvl1pPr>
              <a:defRPr sz="25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2994588"/>
            <a:ext cx="7575884" cy="102873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 Placeholder 8"/>
          <p:cNvSpPr>
            <a:spLocks noGrp="1"/>
          </p:cNvSpPr>
          <p:nvPr>
            <p:ph type="body" sz="quarter" idx="10" hasCustomPrompt="1"/>
          </p:nvPr>
        </p:nvSpPr>
        <p:spPr>
          <a:xfrm>
            <a:off x="696941" y="4124913"/>
            <a:ext cx="3162300" cy="244149"/>
          </a:xfrm>
        </p:spPr>
        <p:txBody>
          <a:bodyPr/>
          <a:lstStyle>
            <a:lvl1pPr marL="0" indent="0">
              <a:buNone/>
              <a:defRPr sz="900" baseline="0">
                <a:solidFill>
                  <a:srgbClr val="FFFFFF"/>
                </a:solidFill>
              </a:defRPr>
            </a:lvl1pPr>
            <a:lvl2pPr marL="457200" indent="0">
              <a:buNone/>
              <a:defRPr sz="700">
                <a:solidFill>
                  <a:srgbClr val="FFFFFF"/>
                </a:solidFill>
              </a:defRPr>
            </a:lvl2pPr>
            <a:lvl3pPr marL="914400" indent="0">
              <a:buNone/>
              <a:defRPr sz="700">
                <a:solidFill>
                  <a:srgbClr val="FFFFFF"/>
                </a:solidFill>
              </a:defRPr>
            </a:lvl3pPr>
            <a:lvl4pPr marL="1371600" indent="0">
              <a:buNone/>
              <a:defRPr sz="700">
                <a:solidFill>
                  <a:srgbClr val="FFFFFF"/>
                </a:solidFill>
              </a:defRPr>
            </a:lvl4pPr>
            <a:lvl5pPr marL="1828800" indent="0">
              <a:buNone/>
              <a:defRPr sz="700">
                <a:solidFill>
                  <a:srgbClr val="FFFFFF"/>
                </a:solidFill>
              </a:defRPr>
            </a:lvl5pPr>
          </a:lstStyle>
          <a:p>
            <a:pPr lvl="0"/>
            <a:r>
              <a:rPr lang="en-US" dirty="0" smtClean="0"/>
              <a:t>[Insert Date Here]</a:t>
            </a:r>
            <a:endParaRPr lang="en-US" dirty="0"/>
          </a:p>
        </p:txBody>
      </p:sp>
    </p:spTree>
    <p:extLst>
      <p:ext uri="{BB962C8B-B14F-4D97-AF65-F5344CB8AC3E}">
        <p14:creationId xmlns:p14="http://schemas.microsoft.com/office/powerpoint/2010/main" xmlns="" val="371352200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218693C0-9112-D543-B75E-D9B66E3E25F9}" type="slidenum">
              <a:rPr lang="en-US" sz="900" smtClean="0">
                <a:solidFill>
                  <a:srgbClr val="101B42"/>
                </a:solidFill>
              </a:rPr>
              <a:pPr algn="ctr">
                <a:defRPr/>
              </a:pPr>
              <a:t>‹#›</a:t>
            </a:fld>
            <a:endParaRPr lang="en-US" sz="900" dirty="0" smtClean="0">
              <a:solidFill>
                <a:srgbClr val="101B42"/>
              </a:solidFill>
            </a:endParaRPr>
          </a:p>
        </p:txBody>
      </p:sp>
      <p:cxnSp>
        <p:nvCxnSpPr>
          <p:cNvPr id="6" name="Straight Connector 5"/>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64274"/>
            <a:ext cx="4038600" cy="287450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64274"/>
            <a:ext cx="4038600" cy="287450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descr="ALTA_LOGO_PMS444+173.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013986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A6E5411D-2789-9C45-8B47-C53BE6DC01C7}" type="slidenum">
              <a:rPr lang="en-US" sz="900" smtClean="0">
                <a:solidFill>
                  <a:srgbClr val="101B42"/>
                </a:solidFill>
              </a:rPr>
              <a:pPr algn="ctr">
                <a:defRPr/>
              </a:pPr>
              <a:t>‹#›</a:t>
            </a:fld>
            <a:endParaRPr lang="en-US" sz="900" dirty="0" smtClean="0">
              <a:solidFill>
                <a:srgbClr val="101B42"/>
              </a:solidFill>
            </a:endParaRPr>
          </a:p>
        </p:txBody>
      </p:sp>
      <p:cxnSp>
        <p:nvCxnSpPr>
          <p:cNvPr id="4" name="Straight Connector 3"/>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pic>
        <p:nvPicPr>
          <p:cNvPr id="5" name="Picture 6" descr="ALTA_LOGO_PMS444+173.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2529162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38A2669C-89B6-1F41-9F6A-A80F72A6A317}" type="slidenum">
              <a:rPr lang="en-US" sz="900" smtClean="0">
                <a:solidFill>
                  <a:srgbClr val="101B42"/>
                </a:solidFill>
              </a:rPr>
              <a:pPr algn="ctr">
                <a:defRPr/>
              </a:pPr>
              <a:t>‹#›</a:t>
            </a:fld>
            <a:endParaRPr lang="en-US" sz="900" dirty="0" smtClean="0">
              <a:solidFill>
                <a:srgbClr val="101B42"/>
              </a:solidFill>
            </a:endParaRPr>
          </a:p>
        </p:txBody>
      </p:sp>
      <p:cxnSp>
        <p:nvCxnSpPr>
          <p:cNvPr id="3" name="Straight Connector 2"/>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4" name="Picture 6" descr="ALTA_LOGO_PMS444+173.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3675366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AC015637-0367-BE4F-A5B4-56F10A671818}" type="slidenum">
              <a:rPr lang="en-US" sz="900" smtClean="0">
                <a:solidFill>
                  <a:srgbClr val="101B42"/>
                </a:solidFill>
              </a:rPr>
              <a:pPr algn="ctr">
                <a:defRPr/>
              </a:pPr>
              <a:t>‹#›</a:t>
            </a:fld>
            <a:endParaRPr lang="en-US" sz="900" dirty="0" smtClean="0">
              <a:solidFill>
                <a:srgbClr val="101B42"/>
              </a:solidFill>
            </a:endParaRPr>
          </a:p>
        </p:txBody>
      </p:sp>
      <p:cxnSp>
        <p:nvCxnSpPr>
          <p:cNvPr id="6" name="Straight Connector 5"/>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1" y="204787"/>
            <a:ext cx="3008313" cy="871538"/>
          </a:xfrm>
        </p:spPr>
        <p:txBody>
          <a:bodyPr/>
          <a:lstStyle>
            <a:lvl1pPr algn="r">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04789"/>
            <a:ext cx="5111750" cy="3987800"/>
          </a:xfrm>
        </p:spPr>
        <p:txBody>
          <a:bodyPr anchor="ctr"/>
          <a:lstStyle>
            <a:lvl1pPr marL="0" indent="0" algn="ct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p:txBody>
      </p:sp>
      <p:sp>
        <p:nvSpPr>
          <p:cNvPr id="4" name="Text Placeholder 3"/>
          <p:cNvSpPr>
            <a:spLocks noGrp="1"/>
          </p:cNvSpPr>
          <p:nvPr>
            <p:ph type="body" sz="half" idx="2"/>
          </p:nvPr>
        </p:nvSpPr>
        <p:spPr>
          <a:xfrm>
            <a:off x="457201" y="1076327"/>
            <a:ext cx="3008313" cy="3116262"/>
          </a:xfrm>
        </p:spPr>
        <p:txBody>
          <a:bodyPr/>
          <a:lstStyle>
            <a:lvl1pPr marL="0" indent="0" algn="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7" name="Picture 6" descr="ALTA_LOGO_PMS444+173.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9258936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4" name="Picture 11" descr="ALTA_LOGO_KO-White.pn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3535363" y="3662363"/>
            <a:ext cx="19812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12"/>
          <p:cNvSpPr txBox="1">
            <a:spLocks noChangeArrowheads="1"/>
          </p:cNvSpPr>
          <p:nvPr/>
        </p:nvSpPr>
        <p:spPr bwMode="auto">
          <a:xfrm>
            <a:off x="1127125" y="4467225"/>
            <a:ext cx="688975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r>
              <a:rPr lang="en-US" sz="700" dirty="0" smtClean="0">
                <a:solidFill>
                  <a:srgbClr val="FFFFFF"/>
                </a:solidFill>
              </a:rPr>
              <a:t>1800 M Street, NW, Suite 300S, Washington, D.C. 20036-5828   </a:t>
            </a:r>
            <a:r>
              <a:rPr lang="en-US" sz="700" dirty="0" smtClean="0">
                <a:solidFill>
                  <a:srgbClr val="00A7B5"/>
                </a:solidFill>
              </a:rPr>
              <a:t>|</a:t>
            </a:r>
            <a:r>
              <a:rPr lang="en-US" sz="700" dirty="0" smtClean="0">
                <a:solidFill>
                  <a:srgbClr val="FFFFFF"/>
                </a:solidFill>
              </a:rPr>
              <a:t>   P. 202.296.3671   </a:t>
            </a:r>
            <a:r>
              <a:rPr lang="en-US" sz="700" dirty="0" smtClean="0">
                <a:solidFill>
                  <a:srgbClr val="00A7B5"/>
                </a:solidFill>
              </a:rPr>
              <a:t>|</a:t>
            </a:r>
            <a:r>
              <a:rPr lang="en-US" sz="700" dirty="0" smtClean="0">
                <a:solidFill>
                  <a:srgbClr val="FFFFFF"/>
                </a:solidFill>
              </a:rPr>
              <a:t>    F. 202.223.5843   </a:t>
            </a:r>
            <a:r>
              <a:rPr lang="en-US" sz="700" dirty="0" smtClean="0">
                <a:solidFill>
                  <a:srgbClr val="00A7B5"/>
                </a:solidFill>
              </a:rPr>
              <a:t>|</a:t>
            </a:r>
            <a:r>
              <a:rPr lang="en-US" sz="700" dirty="0" smtClean="0">
                <a:solidFill>
                  <a:srgbClr val="FFFFFF"/>
                </a:solidFill>
              </a:rPr>
              <a:t>   homeclosing101.com</a:t>
            </a:r>
          </a:p>
        </p:txBody>
      </p:sp>
      <p:sp>
        <p:nvSpPr>
          <p:cNvPr id="2" name="Title 1"/>
          <p:cNvSpPr>
            <a:spLocks noGrp="1"/>
          </p:cNvSpPr>
          <p:nvPr>
            <p:ph type="title"/>
          </p:nvPr>
        </p:nvSpPr>
        <p:spPr>
          <a:xfrm>
            <a:off x="215858" y="2176112"/>
            <a:ext cx="8713830" cy="1021556"/>
          </a:xfrm>
        </p:spPr>
        <p:txBody>
          <a:bodyPr anchor="t">
            <a:normAutofit/>
          </a:bodyPr>
          <a:lstStyle>
            <a:lvl1pPr algn="ctr">
              <a:defRPr sz="2500" b="1" cap="all">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xmlns="" val="267694317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blipFill rotWithShape="1">
            <a:blip r:embed="rId2"/>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4" name="Picture 11" descr="ALTA_LOGO_KO-White.pn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3535363" y="3662363"/>
            <a:ext cx="19812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12"/>
          <p:cNvSpPr txBox="1">
            <a:spLocks noChangeArrowheads="1"/>
          </p:cNvSpPr>
          <p:nvPr/>
        </p:nvSpPr>
        <p:spPr bwMode="auto">
          <a:xfrm>
            <a:off x="1127125" y="4467225"/>
            <a:ext cx="688975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r>
              <a:rPr lang="en-US" sz="700" dirty="0" smtClean="0">
                <a:solidFill>
                  <a:srgbClr val="FFFFFF"/>
                </a:solidFill>
              </a:rPr>
              <a:t>1800 M Street, NW, Suite 300S, Washington, D.C. 20036-5828   </a:t>
            </a:r>
            <a:r>
              <a:rPr lang="en-US" sz="700" dirty="0" smtClean="0">
                <a:solidFill>
                  <a:srgbClr val="00A7B5"/>
                </a:solidFill>
              </a:rPr>
              <a:t>|</a:t>
            </a:r>
            <a:r>
              <a:rPr lang="en-US" sz="700" dirty="0" smtClean="0">
                <a:solidFill>
                  <a:srgbClr val="FFFFFF"/>
                </a:solidFill>
              </a:rPr>
              <a:t>   P. 202.296.3671   </a:t>
            </a:r>
            <a:r>
              <a:rPr lang="en-US" sz="700" dirty="0" smtClean="0">
                <a:solidFill>
                  <a:srgbClr val="00A7B5"/>
                </a:solidFill>
              </a:rPr>
              <a:t>|</a:t>
            </a:r>
            <a:r>
              <a:rPr lang="en-US" sz="700" dirty="0" smtClean="0">
                <a:solidFill>
                  <a:srgbClr val="FFFFFF"/>
                </a:solidFill>
              </a:rPr>
              <a:t>    F. 202.223.5843   </a:t>
            </a:r>
            <a:r>
              <a:rPr lang="en-US" sz="700" dirty="0" smtClean="0">
                <a:solidFill>
                  <a:srgbClr val="00A7B5"/>
                </a:solidFill>
              </a:rPr>
              <a:t>|</a:t>
            </a:r>
            <a:r>
              <a:rPr lang="en-US" sz="700" dirty="0" smtClean="0">
                <a:solidFill>
                  <a:srgbClr val="FFFFFF"/>
                </a:solidFill>
              </a:rPr>
              <a:t>   homeclosing101.com</a:t>
            </a:r>
          </a:p>
        </p:txBody>
      </p:sp>
      <p:sp>
        <p:nvSpPr>
          <p:cNvPr id="2" name="Title 1"/>
          <p:cNvSpPr>
            <a:spLocks noGrp="1"/>
          </p:cNvSpPr>
          <p:nvPr>
            <p:ph type="title"/>
          </p:nvPr>
        </p:nvSpPr>
        <p:spPr>
          <a:xfrm>
            <a:off x="215858" y="2176112"/>
            <a:ext cx="8713830" cy="1021556"/>
          </a:xfrm>
        </p:spPr>
        <p:txBody>
          <a:bodyPr anchor="t">
            <a:normAutofit/>
          </a:bodyPr>
          <a:lstStyle>
            <a:lvl1pPr algn="ctr">
              <a:defRPr sz="4400" b="1" cap="all">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xmlns="" val="80133272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215858" y="2176112"/>
            <a:ext cx="8713830" cy="1021556"/>
          </a:xfrm>
        </p:spPr>
        <p:txBody>
          <a:bodyPr anchor="t">
            <a:normAutofit/>
          </a:bodyPr>
          <a:lstStyle>
            <a:lvl1pPr algn="ctr">
              <a:defRPr sz="2500" b="1" cap="all">
                <a:solidFill>
                  <a:schemeClr val="bg1"/>
                </a:solidFill>
              </a:defRPr>
            </a:lvl1pPr>
          </a:lstStyle>
          <a:p>
            <a:r>
              <a:rPr lang="en-US" smtClean="0"/>
              <a:t>Click to edit Master title style</a:t>
            </a:r>
            <a:endParaRPr lang="en-US" dirty="0"/>
          </a:p>
        </p:txBody>
      </p:sp>
      <p:sp>
        <p:nvSpPr>
          <p:cNvPr id="6" name="Picture Placeholder 10"/>
          <p:cNvSpPr>
            <a:spLocks noGrp="1"/>
          </p:cNvSpPr>
          <p:nvPr>
            <p:ph type="pic" sz="quarter" idx="11" hasCustomPrompt="1"/>
          </p:nvPr>
        </p:nvSpPr>
        <p:spPr>
          <a:xfrm>
            <a:off x="3581400" y="3669579"/>
            <a:ext cx="1981200" cy="703006"/>
          </a:xfrm>
        </p:spPr>
        <p:txBody>
          <a:bodyPr anchor="ctr"/>
          <a:lstStyle>
            <a:lvl1pPr marL="0" indent="0" algn="ctr">
              <a:buNone/>
              <a:defRPr sz="1400">
                <a:solidFill>
                  <a:schemeClr val="bg1"/>
                </a:solidFill>
              </a:defRPr>
            </a:lvl1pPr>
          </a:lstStyle>
          <a:p>
            <a:r>
              <a:rPr lang="en-US" dirty="0" smtClean="0"/>
              <a:t>[Insert Logo Here]</a:t>
            </a:r>
            <a:endParaRPr lang="en-US" dirty="0"/>
          </a:p>
        </p:txBody>
      </p:sp>
      <p:sp>
        <p:nvSpPr>
          <p:cNvPr id="7" name="TextBox 6"/>
          <p:cNvSpPr txBox="1"/>
          <p:nvPr userDrawn="1"/>
        </p:nvSpPr>
        <p:spPr>
          <a:xfrm>
            <a:off x="7437535" y="4467225"/>
            <a:ext cx="1133644" cy="200055"/>
          </a:xfrm>
          <a:prstGeom prst="rect">
            <a:avLst/>
          </a:prstGeom>
          <a:noFill/>
        </p:spPr>
        <p:txBody>
          <a:bodyPr wrap="none" rtlCol="0">
            <a:spAutoFit/>
          </a:bodyPr>
          <a:lstStyle/>
          <a:p>
            <a:pPr algn="r">
              <a:defRPr/>
            </a:pPr>
            <a:r>
              <a:rPr lang="en-US" sz="700" b="1" dirty="0" smtClean="0">
                <a:solidFill>
                  <a:srgbClr val="FFFFFF"/>
                </a:solidFill>
              </a:rPr>
              <a:t>homeclosing101.com</a:t>
            </a:r>
            <a:endParaRPr lang="en-US" sz="700" b="1" dirty="0">
              <a:solidFill>
                <a:srgbClr val="333333"/>
              </a:solidFill>
            </a:endParaRPr>
          </a:p>
        </p:txBody>
      </p:sp>
      <p:sp>
        <p:nvSpPr>
          <p:cNvPr id="8" name="Text Placeholder 15"/>
          <p:cNvSpPr>
            <a:spLocks noGrp="1"/>
          </p:cNvSpPr>
          <p:nvPr>
            <p:ph type="body" sz="quarter" idx="12" hasCustomPrompt="1"/>
          </p:nvPr>
        </p:nvSpPr>
        <p:spPr>
          <a:xfrm>
            <a:off x="685800" y="4467225"/>
            <a:ext cx="5597676" cy="274638"/>
          </a:xfrm>
        </p:spPr>
        <p:txBody>
          <a:bodyPr/>
          <a:lstStyle>
            <a:lvl1pPr marL="0" indent="0">
              <a:buNone/>
              <a:defRPr sz="700">
                <a:solidFill>
                  <a:schemeClr val="bg1"/>
                </a:solidFill>
              </a:defRPr>
            </a:lvl1pPr>
            <a:lvl2pPr marL="457200" indent="0">
              <a:buNone/>
              <a:defRPr sz="700">
                <a:solidFill>
                  <a:schemeClr val="bg1"/>
                </a:solidFill>
              </a:defRPr>
            </a:lvl2pPr>
            <a:lvl3pPr marL="914400" indent="0">
              <a:buNone/>
              <a:defRPr sz="700">
                <a:solidFill>
                  <a:schemeClr val="bg1"/>
                </a:solidFill>
              </a:defRPr>
            </a:lvl3pPr>
            <a:lvl4pPr marL="1371600" indent="0">
              <a:buNone/>
              <a:defRPr sz="700">
                <a:solidFill>
                  <a:schemeClr val="bg1"/>
                </a:solidFill>
              </a:defRPr>
            </a:lvl4pPr>
            <a:lvl5pPr marL="1828800" indent="0">
              <a:buNone/>
              <a:defRPr sz="700">
                <a:solidFill>
                  <a:schemeClr val="bg1"/>
                </a:solidFill>
              </a:defRPr>
            </a:lvl5pPr>
          </a:lstStyle>
          <a:p>
            <a:pPr lvl="0"/>
            <a:r>
              <a:rPr lang="en-US" dirty="0" smtClean="0"/>
              <a:t>[Insert Address Here]</a:t>
            </a:r>
            <a:endParaRPr lang="en-US" dirty="0"/>
          </a:p>
        </p:txBody>
      </p:sp>
    </p:spTree>
    <p:extLst>
      <p:ext uri="{BB962C8B-B14F-4D97-AF65-F5344CB8AC3E}">
        <p14:creationId xmlns:p14="http://schemas.microsoft.com/office/powerpoint/2010/main" xmlns="" val="116466407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BLANK 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90565817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Rounded Rectangle 3"/>
          <p:cNvSpPr/>
          <p:nvPr/>
        </p:nvSpPr>
        <p:spPr>
          <a:xfrm>
            <a:off x="214313" y="231775"/>
            <a:ext cx="8715375" cy="4679950"/>
          </a:xfrm>
          <a:prstGeom prst="roundRect">
            <a:avLst>
              <a:gd name="adj" fmla="val 1298"/>
            </a:avLst>
          </a:prstGeom>
          <a:blipFill rotWithShape="1">
            <a:blip r:embed="rId2"/>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5" name="Straight Connector 4"/>
          <p:cNvCxnSpPr/>
          <p:nvPr/>
        </p:nvCxnSpPr>
        <p:spPr>
          <a:xfrm>
            <a:off x="214313" y="2903538"/>
            <a:ext cx="8047037"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12" descr="ALTA_LOGO_KO-White.pn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685800" y="614363"/>
            <a:ext cx="230505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14"/>
          <p:cNvSpPr txBox="1">
            <a:spLocks noChangeArrowheads="1"/>
          </p:cNvSpPr>
          <p:nvPr/>
        </p:nvSpPr>
        <p:spPr bwMode="auto">
          <a:xfrm>
            <a:off x="685800" y="4467225"/>
            <a:ext cx="688975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defRPr/>
            </a:pPr>
            <a:r>
              <a:rPr lang="en-US" sz="700" dirty="0" smtClean="0">
                <a:solidFill>
                  <a:srgbClr val="FFFFFF"/>
                </a:solidFill>
              </a:rPr>
              <a:t>1800 M Street, NW, Suite 300S, Washington, D.C. 20036-5828   </a:t>
            </a:r>
            <a:r>
              <a:rPr lang="en-US" sz="700" dirty="0" smtClean="0">
                <a:solidFill>
                  <a:srgbClr val="00A7B5"/>
                </a:solidFill>
              </a:rPr>
              <a:t>|</a:t>
            </a:r>
            <a:r>
              <a:rPr lang="en-US" sz="700" dirty="0" smtClean="0">
                <a:solidFill>
                  <a:srgbClr val="FFFFFF"/>
                </a:solidFill>
              </a:rPr>
              <a:t>   P. 202.296.3671   </a:t>
            </a:r>
            <a:r>
              <a:rPr lang="en-US" sz="700" dirty="0" smtClean="0">
                <a:solidFill>
                  <a:srgbClr val="00A7B5"/>
                </a:solidFill>
              </a:rPr>
              <a:t>|</a:t>
            </a:r>
            <a:r>
              <a:rPr lang="en-US" sz="700" dirty="0" smtClean="0">
                <a:solidFill>
                  <a:srgbClr val="FFFFFF"/>
                </a:solidFill>
              </a:rPr>
              <a:t>    F. 202.223.5843   </a:t>
            </a:r>
            <a:r>
              <a:rPr lang="en-US" sz="700" dirty="0" smtClean="0">
                <a:solidFill>
                  <a:srgbClr val="00A7B5"/>
                </a:solidFill>
              </a:rPr>
              <a:t>|</a:t>
            </a:r>
            <a:r>
              <a:rPr lang="en-US" sz="700" dirty="0" smtClean="0">
                <a:solidFill>
                  <a:srgbClr val="FFFFFF"/>
                </a:solidFill>
              </a:rPr>
              <a:t>   homeclosing101.com</a:t>
            </a:r>
          </a:p>
        </p:txBody>
      </p:sp>
      <p:sp>
        <p:nvSpPr>
          <p:cNvPr id="2" name="Title 1"/>
          <p:cNvSpPr>
            <a:spLocks noGrp="1"/>
          </p:cNvSpPr>
          <p:nvPr>
            <p:ph type="ctrTitle"/>
          </p:nvPr>
        </p:nvSpPr>
        <p:spPr>
          <a:xfrm>
            <a:off x="685800" y="1722167"/>
            <a:ext cx="7575884" cy="1102519"/>
          </a:xfrm>
        </p:spPr>
        <p:txBody>
          <a:bodyPr>
            <a:normAutofit/>
          </a:bodyPr>
          <a:lstStyle>
            <a:lvl1pPr>
              <a:defRPr sz="25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2994588"/>
            <a:ext cx="7575884" cy="102873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 Placeholder 8"/>
          <p:cNvSpPr>
            <a:spLocks noGrp="1"/>
          </p:cNvSpPr>
          <p:nvPr>
            <p:ph type="body" sz="quarter" idx="10" hasCustomPrompt="1"/>
          </p:nvPr>
        </p:nvSpPr>
        <p:spPr>
          <a:xfrm>
            <a:off x="696941" y="4124913"/>
            <a:ext cx="3162300" cy="244149"/>
          </a:xfrm>
        </p:spPr>
        <p:txBody>
          <a:bodyPr/>
          <a:lstStyle>
            <a:lvl1pPr marL="0" indent="0">
              <a:buNone/>
              <a:defRPr sz="900" baseline="0">
                <a:solidFill>
                  <a:srgbClr val="FFFFFF"/>
                </a:solidFill>
              </a:defRPr>
            </a:lvl1pPr>
            <a:lvl2pPr marL="457200" indent="0">
              <a:buNone/>
              <a:defRPr sz="700">
                <a:solidFill>
                  <a:srgbClr val="FFFFFF"/>
                </a:solidFill>
              </a:defRPr>
            </a:lvl2pPr>
            <a:lvl3pPr marL="914400" indent="0">
              <a:buNone/>
              <a:defRPr sz="700">
                <a:solidFill>
                  <a:srgbClr val="FFFFFF"/>
                </a:solidFill>
              </a:defRPr>
            </a:lvl3pPr>
            <a:lvl4pPr marL="1371600" indent="0">
              <a:buNone/>
              <a:defRPr sz="700">
                <a:solidFill>
                  <a:srgbClr val="FFFFFF"/>
                </a:solidFill>
              </a:defRPr>
            </a:lvl4pPr>
            <a:lvl5pPr marL="1828800" indent="0">
              <a:buNone/>
              <a:defRPr sz="700">
                <a:solidFill>
                  <a:srgbClr val="FFFFFF"/>
                </a:solidFill>
              </a:defRPr>
            </a:lvl5pPr>
          </a:lstStyle>
          <a:p>
            <a:pPr lvl="0"/>
            <a:r>
              <a:rPr lang="en-US" dirty="0" smtClean="0"/>
              <a:t>[Insert Date Here]</a:t>
            </a:r>
            <a:endParaRPr lang="en-US" dirty="0"/>
          </a:p>
        </p:txBody>
      </p:sp>
    </p:spTree>
    <p:extLst>
      <p:ext uri="{BB962C8B-B14F-4D97-AF65-F5344CB8AC3E}">
        <p14:creationId xmlns:p14="http://schemas.microsoft.com/office/powerpoint/2010/main" xmlns="" val="199130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ounded Rectangle 3"/>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5" name="Straight Connector 4"/>
          <p:cNvCxnSpPr/>
          <p:nvPr/>
        </p:nvCxnSpPr>
        <p:spPr>
          <a:xfrm>
            <a:off x="214313" y="2903538"/>
            <a:ext cx="8047037"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685800" y="1722167"/>
            <a:ext cx="7575884" cy="1102519"/>
          </a:xfrm>
        </p:spPr>
        <p:txBody>
          <a:bodyPr>
            <a:normAutofit/>
          </a:bodyPr>
          <a:lstStyle>
            <a:lvl1pPr>
              <a:defRPr sz="25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2994588"/>
            <a:ext cx="7575884" cy="102873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 Placeholder 8"/>
          <p:cNvSpPr>
            <a:spLocks noGrp="1"/>
          </p:cNvSpPr>
          <p:nvPr>
            <p:ph type="body" sz="quarter" idx="10" hasCustomPrompt="1"/>
          </p:nvPr>
        </p:nvSpPr>
        <p:spPr>
          <a:xfrm>
            <a:off x="696941" y="4124913"/>
            <a:ext cx="3162300" cy="244149"/>
          </a:xfrm>
        </p:spPr>
        <p:txBody>
          <a:bodyPr/>
          <a:lstStyle>
            <a:lvl1pPr marL="0" indent="0">
              <a:buNone/>
              <a:defRPr sz="900" baseline="0">
                <a:solidFill>
                  <a:srgbClr val="FFFFFF"/>
                </a:solidFill>
              </a:defRPr>
            </a:lvl1pPr>
            <a:lvl2pPr marL="457200" indent="0">
              <a:buNone/>
              <a:defRPr sz="700">
                <a:solidFill>
                  <a:srgbClr val="FFFFFF"/>
                </a:solidFill>
              </a:defRPr>
            </a:lvl2pPr>
            <a:lvl3pPr marL="914400" indent="0">
              <a:buNone/>
              <a:defRPr sz="700">
                <a:solidFill>
                  <a:srgbClr val="FFFFFF"/>
                </a:solidFill>
              </a:defRPr>
            </a:lvl3pPr>
            <a:lvl4pPr marL="1371600" indent="0">
              <a:buNone/>
              <a:defRPr sz="700">
                <a:solidFill>
                  <a:srgbClr val="FFFFFF"/>
                </a:solidFill>
              </a:defRPr>
            </a:lvl4pPr>
            <a:lvl5pPr marL="1828800" indent="0">
              <a:buNone/>
              <a:defRPr sz="700">
                <a:solidFill>
                  <a:srgbClr val="FFFFFF"/>
                </a:solidFill>
              </a:defRPr>
            </a:lvl5pPr>
          </a:lstStyle>
          <a:p>
            <a:pPr lvl="0"/>
            <a:r>
              <a:rPr lang="en-US" dirty="0" smtClean="0"/>
              <a:t>[Insert Date Here]</a:t>
            </a:r>
            <a:endParaRPr lang="en-US" dirty="0"/>
          </a:p>
        </p:txBody>
      </p:sp>
      <p:sp>
        <p:nvSpPr>
          <p:cNvPr id="12" name="Picture Placeholder 10"/>
          <p:cNvSpPr>
            <a:spLocks noGrp="1"/>
          </p:cNvSpPr>
          <p:nvPr>
            <p:ph type="pic" sz="quarter" idx="11" hasCustomPrompt="1"/>
          </p:nvPr>
        </p:nvSpPr>
        <p:spPr>
          <a:xfrm>
            <a:off x="685800" y="514350"/>
            <a:ext cx="2362200" cy="838200"/>
          </a:xfrm>
        </p:spPr>
        <p:txBody>
          <a:bodyPr anchor="ctr"/>
          <a:lstStyle>
            <a:lvl1pPr marL="0" indent="0" algn="ctr">
              <a:buNone/>
              <a:defRPr sz="1400">
                <a:solidFill>
                  <a:schemeClr val="bg1"/>
                </a:solidFill>
              </a:defRPr>
            </a:lvl1pPr>
          </a:lstStyle>
          <a:p>
            <a:r>
              <a:rPr lang="en-US" dirty="0" smtClean="0"/>
              <a:t>[Insert Logo Here]</a:t>
            </a:r>
            <a:endParaRPr lang="en-US" dirty="0"/>
          </a:p>
        </p:txBody>
      </p:sp>
      <p:sp>
        <p:nvSpPr>
          <p:cNvPr id="14" name="TextBox 13"/>
          <p:cNvSpPr txBox="1"/>
          <p:nvPr userDrawn="1"/>
        </p:nvSpPr>
        <p:spPr>
          <a:xfrm>
            <a:off x="7437535" y="4467225"/>
            <a:ext cx="1133644" cy="200055"/>
          </a:xfrm>
          <a:prstGeom prst="rect">
            <a:avLst/>
          </a:prstGeom>
          <a:noFill/>
        </p:spPr>
        <p:txBody>
          <a:bodyPr wrap="none" rtlCol="0">
            <a:spAutoFit/>
          </a:bodyPr>
          <a:lstStyle/>
          <a:p>
            <a:pPr algn="r">
              <a:defRPr/>
            </a:pPr>
            <a:r>
              <a:rPr lang="en-US" sz="700" b="1" dirty="0" smtClean="0">
                <a:solidFill>
                  <a:srgbClr val="FFFFFF"/>
                </a:solidFill>
              </a:rPr>
              <a:t>homeclosing101.com</a:t>
            </a:r>
            <a:endParaRPr lang="en-US" sz="700" b="1" dirty="0">
              <a:solidFill>
                <a:srgbClr val="333333"/>
              </a:solidFill>
            </a:endParaRPr>
          </a:p>
        </p:txBody>
      </p:sp>
      <p:sp>
        <p:nvSpPr>
          <p:cNvPr id="16" name="Text Placeholder 15"/>
          <p:cNvSpPr>
            <a:spLocks noGrp="1"/>
          </p:cNvSpPr>
          <p:nvPr>
            <p:ph type="body" sz="quarter" idx="12" hasCustomPrompt="1"/>
          </p:nvPr>
        </p:nvSpPr>
        <p:spPr>
          <a:xfrm>
            <a:off x="685800" y="4467225"/>
            <a:ext cx="5597676" cy="274638"/>
          </a:xfrm>
        </p:spPr>
        <p:txBody>
          <a:bodyPr/>
          <a:lstStyle>
            <a:lvl1pPr marL="0" indent="0">
              <a:buNone/>
              <a:defRPr sz="700">
                <a:solidFill>
                  <a:schemeClr val="bg1"/>
                </a:solidFill>
              </a:defRPr>
            </a:lvl1pPr>
            <a:lvl2pPr marL="457200" indent="0">
              <a:buNone/>
              <a:defRPr sz="700">
                <a:solidFill>
                  <a:schemeClr val="bg1"/>
                </a:solidFill>
              </a:defRPr>
            </a:lvl2pPr>
            <a:lvl3pPr marL="914400" indent="0">
              <a:buNone/>
              <a:defRPr sz="700">
                <a:solidFill>
                  <a:schemeClr val="bg1"/>
                </a:solidFill>
              </a:defRPr>
            </a:lvl3pPr>
            <a:lvl4pPr marL="1371600" indent="0">
              <a:buNone/>
              <a:defRPr sz="700">
                <a:solidFill>
                  <a:schemeClr val="bg1"/>
                </a:solidFill>
              </a:defRPr>
            </a:lvl4pPr>
            <a:lvl5pPr marL="1828800" indent="0">
              <a:buNone/>
              <a:defRPr sz="700">
                <a:solidFill>
                  <a:schemeClr val="bg1"/>
                </a:solidFill>
              </a:defRPr>
            </a:lvl5pPr>
          </a:lstStyle>
          <a:p>
            <a:pPr lvl="0"/>
            <a:r>
              <a:rPr lang="en-US" dirty="0" smtClean="0"/>
              <a:t>[Insert Address Here]</a:t>
            </a:r>
            <a:endParaRPr lang="en-US" dirty="0"/>
          </a:p>
        </p:txBody>
      </p:sp>
    </p:spTree>
    <p:extLst>
      <p:ext uri="{BB962C8B-B14F-4D97-AF65-F5344CB8AC3E}">
        <p14:creationId xmlns:p14="http://schemas.microsoft.com/office/powerpoint/2010/main" xmlns="" val="3794261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Box 8"/>
          <p:cNvSpPr txBox="1">
            <a:spLocks noChangeArrowheads="1"/>
          </p:cNvSpPr>
          <p:nvPr/>
        </p:nvSpPr>
        <p:spPr bwMode="auto">
          <a:xfrm>
            <a:off x="8629470" y="4194175"/>
            <a:ext cx="66711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F6580A0B-F2D0-944D-8F35-04C5DBA0D2C9}" type="slidenum">
              <a:rPr lang="en-US" sz="900" smtClean="0">
                <a:solidFill>
                  <a:srgbClr val="101B42"/>
                </a:solidFill>
              </a:rPr>
              <a:pPr algn="ctr">
                <a:defRPr/>
              </a:pPr>
              <a:t>‹#›</a:t>
            </a:fld>
            <a:endParaRPr lang="en-US" sz="900" dirty="0" smtClean="0">
              <a:solidFill>
                <a:srgbClr val="101B42"/>
              </a:solidFill>
            </a:endParaRPr>
          </a:p>
        </p:txBody>
      </p:sp>
      <p:cxnSp>
        <p:nvCxnSpPr>
          <p:cNvPr id="5" name="Straight Connector 4"/>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66688" indent="-166688">
              <a:buClr>
                <a:schemeClr val="tx2"/>
              </a:buClr>
              <a:defRPr/>
            </a:lvl1pPr>
            <a:lvl2pPr>
              <a:buClr>
                <a:schemeClr val="accent2"/>
              </a:buClr>
              <a:defRPr/>
            </a:lvl2pPr>
            <a:lvl3pPr>
              <a:buClr>
                <a:schemeClr val="accent1"/>
              </a:buClr>
              <a:defRPr/>
            </a:lvl3pPr>
            <a:lvl4pPr>
              <a:buClr>
                <a:schemeClr val="accent4"/>
              </a:buClr>
              <a:defRPr/>
            </a:lvl4pPr>
            <a:lvl5pPr>
              <a:buClr>
                <a:schemeClr val="accent6"/>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6" descr="ALTA_LOGO_PMS444+173.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118756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xtBox 8"/>
          <p:cNvSpPr txBox="1">
            <a:spLocks noChangeArrowheads="1"/>
          </p:cNvSpPr>
          <p:nvPr/>
        </p:nvSpPr>
        <p:spPr bwMode="auto">
          <a:xfrm>
            <a:off x="8604811" y="4194175"/>
            <a:ext cx="716428"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F6580A0B-F2D0-944D-8F35-04C5DBA0D2C9}" type="slidenum">
              <a:rPr lang="en-US" sz="900" smtClean="0">
                <a:solidFill>
                  <a:srgbClr val="101B42"/>
                </a:solidFill>
              </a:rPr>
              <a:pPr algn="ctr">
                <a:defRPr/>
              </a:pPr>
              <a:t>‹#›</a:t>
            </a:fld>
            <a:endParaRPr lang="en-US" sz="900" dirty="0" smtClean="0">
              <a:solidFill>
                <a:srgbClr val="101B42"/>
              </a:solidFill>
            </a:endParaRPr>
          </a:p>
        </p:txBody>
      </p:sp>
      <p:cxnSp>
        <p:nvCxnSpPr>
          <p:cNvPr id="5" name="Straight Connector 4"/>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66688" indent="-166688">
              <a:buClr>
                <a:schemeClr val="tx2"/>
              </a:buClr>
              <a:defRPr/>
            </a:lvl1pPr>
            <a:lvl2pPr>
              <a:buClr>
                <a:schemeClr val="accent2"/>
              </a:buClr>
              <a:defRPr/>
            </a:lvl2pPr>
            <a:lvl3pPr>
              <a:buClr>
                <a:schemeClr val="accent1"/>
              </a:buClr>
              <a:defRPr/>
            </a:lvl3pPr>
            <a:lvl4pPr>
              <a:buClr>
                <a:schemeClr val="accent4"/>
              </a:buClr>
              <a:defRPr/>
            </a:lvl4pPr>
            <a:lvl5pPr>
              <a:buClr>
                <a:schemeClr val="accent6"/>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Picture Placeholder 10"/>
          <p:cNvSpPr>
            <a:spLocks noGrp="1"/>
          </p:cNvSpPr>
          <p:nvPr>
            <p:ph type="pic" sz="quarter" idx="11" hasCustomPrompt="1"/>
          </p:nvPr>
        </p:nvSpPr>
        <p:spPr>
          <a:xfrm>
            <a:off x="327025" y="4288168"/>
            <a:ext cx="1730375" cy="669925"/>
          </a:xfrm>
        </p:spPr>
        <p:txBody>
          <a:bodyPr anchor="ctr"/>
          <a:lstStyle>
            <a:lvl1pPr marL="0" indent="0" algn="ctr">
              <a:buNone/>
              <a:defRPr sz="1400">
                <a:solidFill>
                  <a:srgbClr val="00A7B5"/>
                </a:solidFill>
              </a:defRPr>
            </a:lvl1pPr>
          </a:lstStyle>
          <a:p>
            <a:r>
              <a:rPr lang="en-US" dirty="0" smtClean="0"/>
              <a:t>[Insert Logo Here]</a:t>
            </a:r>
            <a:endParaRPr lang="en-US" dirty="0"/>
          </a:p>
        </p:txBody>
      </p:sp>
    </p:spTree>
    <p:extLst>
      <p:ext uri="{BB962C8B-B14F-4D97-AF65-F5344CB8AC3E}">
        <p14:creationId xmlns:p14="http://schemas.microsoft.com/office/powerpoint/2010/main" xmlns="" val="1678063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ounded Rectangle 3"/>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5" name="Straight Connector 4"/>
          <p:cNvCxnSpPr/>
          <p:nvPr/>
        </p:nvCxnSpPr>
        <p:spPr>
          <a:xfrm>
            <a:off x="214313" y="2903538"/>
            <a:ext cx="8047037"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685800" y="1722167"/>
            <a:ext cx="7575884" cy="1102519"/>
          </a:xfrm>
        </p:spPr>
        <p:txBody>
          <a:bodyPr>
            <a:normAutofit/>
          </a:bodyPr>
          <a:lstStyle>
            <a:lvl1pPr>
              <a:defRPr sz="25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2994588"/>
            <a:ext cx="7575884" cy="102873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 Placeholder 8"/>
          <p:cNvSpPr>
            <a:spLocks noGrp="1"/>
          </p:cNvSpPr>
          <p:nvPr>
            <p:ph type="body" sz="quarter" idx="10" hasCustomPrompt="1"/>
          </p:nvPr>
        </p:nvSpPr>
        <p:spPr>
          <a:xfrm>
            <a:off x="696941" y="4124913"/>
            <a:ext cx="3162300" cy="244149"/>
          </a:xfrm>
        </p:spPr>
        <p:txBody>
          <a:bodyPr/>
          <a:lstStyle>
            <a:lvl1pPr marL="0" indent="0">
              <a:buNone/>
              <a:defRPr sz="900" baseline="0">
                <a:solidFill>
                  <a:srgbClr val="FFFFFF"/>
                </a:solidFill>
              </a:defRPr>
            </a:lvl1pPr>
            <a:lvl2pPr marL="457200" indent="0">
              <a:buNone/>
              <a:defRPr sz="700">
                <a:solidFill>
                  <a:srgbClr val="FFFFFF"/>
                </a:solidFill>
              </a:defRPr>
            </a:lvl2pPr>
            <a:lvl3pPr marL="914400" indent="0">
              <a:buNone/>
              <a:defRPr sz="700">
                <a:solidFill>
                  <a:srgbClr val="FFFFFF"/>
                </a:solidFill>
              </a:defRPr>
            </a:lvl3pPr>
            <a:lvl4pPr marL="1371600" indent="0">
              <a:buNone/>
              <a:defRPr sz="700">
                <a:solidFill>
                  <a:srgbClr val="FFFFFF"/>
                </a:solidFill>
              </a:defRPr>
            </a:lvl4pPr>
            <a:lvl5pPr marL="1828800" indent="0">
              <a:buNone/>
              <a:defRPr sz="700">
                <a:solidFill>
                  <a:srgbClr val="FFFFFF"/>
                </a:solidFill>
              </a:defRPr>
            </a:lvl5pPr>
          </a:lstStyle>
          <a:p>
            <a:pPr lvl="0"/>
            <a:r>
              <a:rPr lang="en-US" dirty="0" smtClean="0"/>
              <a:t>[Insert Date Here]</a:t>
            </a:r>
            <a:endParaRPr lang="en-US" dirty="0"/>
          </a:p>
        </p:txBody>
      </p:sp>
      <p:sp>
        <p:nvSpPr>
          <p:cNvPr id="12" name="Picture Placeholder 10"/>
          <p:cNvSpPr>
            <a:spLocks noGrp="1"/>
          </p:cNvSpPr>
          <p:nvPr>
            <p:ph type="pic" sz="quarter" idx="11" hasCustomPrompt="1"/>
          </p:nvPr>
        </p:nvSpPr>
        <p:spPr>
          <a:xfrm>
            <a:off x="685800" y="514350"/>
            <a:ext cx="2362200" cy="838200"/>
          </a:xfrm>
        </p:spPr>
        <p:txBody>
          <a:bodyPr anchor="ctr"/>
          <a:lstStyle>
            <a:lvl1pPr marL="0" indent="0" algn="ctr">
              <a:buNone/>
              <a:defRPr sz="1400">
                <a:solidFill>
                  <a:schemeClr val="bg1"/>
                </a:solidFill>
              </a:defRPr>
            </a:lvl1pPr>
          </a:lstStyle>
          <a:p>
            <a:r>
              <a:rPr lang="en-US" dirty="0" smtClean="0"/>
              <a:t>[Insert Logo Here]</a:t>
            </a:r>
            <a:endParaRPr lang="en-US" dirty="0"/>
          </a:p>
        </p:txBody>
      </p:sp>
      <p:sp>
        <p:nvSpPr>
          <p:cNvPr id="14" name="TextBox 13"/>
          <p:cNvSpPr txBox="1"/>
          <p:nvPr userDrawn="1"/>
        </p:nvSpPr>
        <p:spPr>
          <a:xfrm>
            <a:off x="7437535" y="4467225"/>
            <a:ext cx="1133644" cy="200055"/>
          </a:xfrm>
          <a:prstGeom prst="rect">
            <a:avLst/>
          </a:prstGeom>
          <a:noFill/>
        </p:spPr>
        <p:txBody>
          <a:bodyPr wrap="non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lang="en-US" sz="700" b="1" dirty="0" smtClean="0">
                <a:solidFill>
                  <a:srgbClr val="FFFFFF"/>
                </a:solidFill>
              </a:rPr>
              <a:t>homeclosing101.com</a:t>
            </a:r>
            <a:endParaRPr lang="en-US" sz="700" b="1" dirty="0"/>
          </a:p>
        </p:txBody>
      </p:sp>
      <p:sp>
        <p:nvSpPr>
          <p:cNvPr id="16" name="Text Placeholder 15"/>
          <p:cNvSpPr>
            <a:spLocks noGrp="1"/>
          </p:cNvSpPr>
          <p:nvPr>
            <p:ph type="body" sz="quarter" idx="12" hasCustomPrompt="1"/>
          </p:nvPr>
        </p:nvSpPr>
        <p:spPr>
          <a:xfrm>
            <a:off x="685800" y="4467225"/>
            <a:ext cx="5597676" cy="274638"/>
          </a:xfrm>
        </p:spPr>
        <p:txBody>
          <a:bodyPr/>
          <a:lstStyle>
            <a:lvl1pPr marL="0" indent="0">
              <a:buNone/>
              <a:defRPr sz="700">
                <a:solidFill>
                  <a:schemeClr val="bg1"/>
                </a:solidFill>
              </a:defRPr>
            </a:lvl1pPr>
            <a:lvl2pPr marL="457200" indent="0">
              <a:buNone/>
              <a:defRPr sz="700">
                <a:solidFill>
                  <a:schemeClr val="bg1"/>
                </a:solidFill>
              </a:defRPr>
            </a:lvl2pPr>
            <a:lvl3pPr marL="914400" indent="0">
              <a:buNone/>
              <a:defRPr sz="700">
                <a:solidFill>
                  <a:schemeClr val="bg1"/>
                </a:solidFill>
              </a:defRPr>
            </a:lvl3pPr>
            <a:lvl4pPr marL="1371600" indent="0">
              <a:buNone/>
              <a:defRPr sz="700">
                <a:solidFill>
                  <a:schemeClr val="bg1"/>
                </a:solidFill>
              </a:defRPr>
            </a:lvl4pPr>
            <a:lvl5pPr marL="1828800" indent="0">
              <a:buNone/>
              <a:defRPr sz="700">
                <a:solidFill>
                  <a:schemeClr val="bg1"/>
                </a:solidFill>
              </a:defRPr>
            </a:lvl5pPr>
          </a:lstStyle>
          <a:p>
            <a:pPr lvl="0"/>
            <a:r>
              <a:rPr lang="en-US" dirty="0" smtClean="0"/>
              <a:t>[Insert Address Here]</a:t>
            </a:r>
            <a:endParaRPr lang="en-US" dirty="0"/>
          </a:p>
        </p:txBody>
      </p:sp>
    </p:spTree>
    <p:extLst>
      <p:ext uri="{BB962C8B-B14F-4D97-AF65-F5344CB8AC3E}">
        <p14:creationId xmlns="" xmlns:p14="http://schemas.microsoft.com/office/powerpoint/2010/main" val="37942615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4" name="Picture 11" descr="ALTA_LOGO_KO-White.pn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3563938" y="4062413"/>
            <a:ext cx="19812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p:cNvCxnSpPr/>
          <p:nvPr/>
        </p:nvCxnSpPr>
        <p:spPr>
          <a:xfrm>
            <a:off x="214313" y="2903538"/>
            <a:ext cx="8715375"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15086" y="1843261"/>
            <a:ext cx="8713830" cy="1021556"/>
          </a:xfrm>
        </p:spPr>
        <p:txBody>
          <a:bodyPr anchor="t">
            <a:normAutofit/>
          </a:bodyPr>
          <a:lstStyle>
            <a:lvl1pPr algn="ctr">
              <a:defRPr sz="2500" b="1" cap="all" baseline="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xmlns="" val="23871264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5" name="Straight Connector 4"/>
          <p:cNvCxnSpPr/>
          <p:nvPr/>
        </p:nvCxnSpPr>
        <p:spPr>
          <a:xfrm>
            <a:off x="214313" y="2903538"/>
            <a:ext cx="8715375"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15086" y="1843261"/>
            <a:ext cx="8713830" cy="1021556"/>
          </a:xfrm>
        </p:spPr>
        <p:txBody>
          <a:bodyPr anchor="t">
            <a:normAutofit/>
          </a:bodyPr>
          <a:lstStyle>
            <a:lvl1pPr algn="ctr">
              <a:defRPr sz="2500" b="1" cap="all" baseline="0">
                <a:solidFill>
                  <a:schemeClr val="bg1"/>
                </a:solidFill>
              </a:defRPr>
            </a:lvl1pPr>
          </a:lstStyle>
          <a:p>
            <a:r>
              <a:rPr lang="en-US" smtClean="0"/>
              <a:t>Click to edit Master title style</a:t>
            </a:r>
            <a:endParaRPr lang="en-US" dirty="0"/>
          </a:p>
        </p:txBody>
      </p:sp>
      <p:sp>
        <p:nvSpPr>
          <p:cNvPr id="6" name="Picture Placeholder 10"/>
          <p:cNvSpPr>
            <a:spLocks noGrp="1"/>
          </p:cNvSpPr>
          <p:nvPr>
            <p:ph type="pic" sz="quarter" idx="11" hasCustomPrompt="1"/>
          </p:nvPr>
        </p:nvSpPr>
        <p:spPr>
          <a:xfrm>
            <a:off x="3581400" y="3983199"/>
            <a:ext cx="1981200" cy="703006"/>
          </a:xfrm>
        </p:spPr>
        <p:txBody>
          <a:bodyPr anchor="ctr"/>
          <a:lstStyle>
            <a:lvl1pPr marL="0" indent="0" algn="ctr">
              <a:buNone/>
              <a:defRPr sz="1400">
                <a:solidFill>
                  <a:schemeClr val="bg1"/>
                </a:solidFill>
              </a:defRPr>
            </a:lvl1pPr>
          </a:lstStyle>
          <a:p>
            <a:r>
              <a:rPr lang="en-US" dirty="0" smtClean="0"/>
              <a:t>[Insert Logo Here]</a:t>
            </a:r>
            <a:endParaRPr lang="en-US" dirty="0"/>
          </a:p>
        </p:txBody>
      </p:sp>
    </p:spTree>
    <p:extLst>
      <p:ext uri="{BB962C8B-B14F-4D97-AF65-F5344CB8AC3E}">
        <p14:creationId xmlns:p14="http://schemas.microsoft.com/office/powerpoint/2010/main" xmlns="" val="8442526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218693C0-9112-D543-B75E-D9B66E3E25F9}" type="slidenum">
              <a:rPr lang="en-US" sz="900" smtClean="0">
                <a:solidFill>
                  <a:srgbClr val="101B42"/>
                </a:solidFill>
              </a:rPr>
              <a:pPr algn="ctr">
                <a:defRPr/>
              </a:pPr>
              <a:t>‹#›</a:t>
            </a:fld>
            <a:endParaRPr lang="en-US" sz="900" dirty="0" smtClean="0">
              <a:solidFill>
                <a:srgbClr val="101B42"/>
              </a:solidFill>
            </a:endParaRPr>
          </a:p>
        </p:txBody>
      </p:sp>
      <p:cxnSp>
        <p:nvCxnSpPr>
          <p:cNvPr id="6" name="Straight Connector 5"/>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64274"/>
            <a:ext cx="4038600" cy="287450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64274"/>
            <a:ext cx="4038600" cy="287450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descr="ALTA_LOGO_PMS444+173.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01398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A6E5411D-2789-9C45-8B47-C53BE6DC01C7}" type="slidenum">
              <a:rPr lang="en-US" sz="900" smtClean="0">
                <a:solidFill>
                  <a:srgbClr val="101B42"/>
                </a:solidFill>
              </a:rPr>
              <a:pPr algn="ctr">
                <a:defRPr/>
              </a:pPr>
              <a:t>‹#›</a:t>
            </a:fld>
            <a:endParaRPr lang="en-US" sz="900" dirty="0" smtClean="0">
              <a:solidFill>
                <a:srgbClr val="101B42"/>
              </a:solidFill>
            </a:endParaRPr>
          </a:p>
        </p:txBody>
      </p:sp>
      <p:cxnSp>
        <p:nvCxnSpPr>
          <p:cNvPr id="4" name="Straight Connector 3"/>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pic>
        <p:nvPicPr>
          <p:cNvPr id="5" name="Picture 6" descr="ALTA_LOGO_PMS444+173.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252916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38A2669C-89B6-1F41-9F6A-A80F72A6A317}" type="slidenum">
              <a:rPr lang="en-US" sz="900" smtClean="0">
                <a:solidFill>
                  <a:srgbClr val="101B42"/>
                </a:solidFill>
              </a:rPr>
              <a:pPr algn="ctr">
                <a:defRPr/>
              </a:pPr>
              <a:t>‹#›</a:t>
            </a:fld>
            <a:endParaRPr lang="en-US" sz="900" dirty="0" smtClean="0">
              <a:solidFill>
                <a:srgbClr val="101B42"/>
              </a:solidFill>
            </a:endParaRPr>
          </a:p>
        </p:txBody>
      </p:sp>
      <p:cxnSp>
        <p:nvCxnSpPr>
          <p:cNvPr id="3" name="Straight Connector 2"/>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4" name="Picture 6" descr="ALTA_LOGO_PMS444+173.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367536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AC015637-0367-BE4F-A5B4-56F10A671818}" type="slidenum">
              <a:rPr lang="en-US" sz="900" smtClean="0">
                <a:solidFill>
                  <a:srgbClr val="101B42"/>
                </a:solidFill>
              </a:rPr>
              <a:pPr algn="ctr">
                <a:defRPr/>
              </a:pPr>
              <a:t>‹#›</a:t>
            </a:fld>
            <a:endParaRPr lang="en-US" sz="900" dirty="0" smtClean="0">
              <a:solidFill>
                <a:srgbClr val="101B42"/>
              </a:solidFill>
            </a:endParaRPr>
          </a:p>
        </p:txBody>
      </p:sp>
      <p:cxnSp>
        <p:nvCxnSpPr>
          <p:cNvPr id="6" name="Straight Connector 5"/>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1" y="204787"/>
            <a:ext cx="3008313" cy="871538"/>
          </a:xfrm>
        </p:spPr>
        <p:txBody>
          <a:bodyPr/>
          <a:lstStyle>
            <a:lvl1pPr algn="r">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04789"/>
            <a:ext cx="5111750" cy="3987800"/>
          </a:xfrm>
        </p:spPr>
        <p:txBody>
          <a:bodyPr anchor="ctr"/>
          <a:lstStyle>
            <a:lvl1pPr marL="0" indent="0" algn="ct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p:txBody>
      </p:sp>
      <p:sp>
        <p:nvSpPr>
          <p:cNvPr id="4" name="Text Placeholder 3"/>
          <p:cNvSpPr>
            <a:spLocks noGrp="1"/>
          </p:cNvSpPr>
          <p:nvPr>
            <p:ph type="body" sz="half" idx="2"/>
          </p:nvPr>
        </p:nvSpPr>
        <p:spPr>
          <a:xfrm>
            <a:off x="457201" y="1076327"/>
            <a:ext cx="3008313" cy="3116262"/>
          </a:xfrm>
        </p:spPr>
        <p:txBody>
          <a:bodyPr/>
          <a:lstStyle>
            <a:lvl1pPr marL="0" indent="0" algn="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7" name="Picture 6" descr="ALTA_LOGO_PMS444+173.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925893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4" name="Picture 11" descr="ALTA_LOGO_KO-White.pn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3535363" y="3662363"/>
            <a:ext cx="19812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12"/>
          <p:cNvSpPr txBox="1">
            <a:spLocks noChangeArrowheads="1"/>
          </p:cNvSpPr>
          <p:nvPr/>
        </p:nvSpPr>
        <p:spPr bwMode="auto">
          <a:xfrm>
            <a:off x="1127125" y="4467225"/>
            <a:ext cx="688975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r>
              <a:rPr lang="en-US" sz="700" dirty="0" smtClean="0">
                <a:solidFill>
                  <a:srgbClr val="FFFFFF"/>
                </a:solidFill>
              </a:rPr>
              <a:t>1800 M Street, NW, Suite 300S, Washington, D.C. 20036-5828   </a:t>
            </a:r>
            <a:r>
              <a:rPr lang="en-US" sz="700" dirty="0" smtClean="0">
                <a:solidFill>
                  <a:srgbClr val="00A7B5"/>
                </a:solidFill>
              </a:rPr>
              <a:t>|</a:t>
            </a:r>
            <a:r>
              <a:rPr lang="en-US" sz="700" dirty="0" smtClean="0">
                <a:solidFill>
                  <a:srgbClr val="FFFFFF"/>
                </a:solidFill>
              </a:rPr>
              <a:t>   P. 202.296.3671   </a:t>
            </a:r>
            <a:r>
              <a:rPr lang="en-US" sz="700" dirty="0" smtClean="0">
                <a:solidFill>
                  <a:srgbClr val="00A7B5"/>
                </a:solidFill>
              </a:rPr>
              <a:t>|</a:t>
            </a:r>
            <a:r>
              <a:rPr lang="en-US" sz="700" dirty="0" smtClean="0">
                <a:solidFill>
                  <a:srgbClr val="FFFFFF"/>
                </a:solidFill>
              </a:rPr>
              <a:t>    F. 202.223.5843   </a:t>
            </a:r>
            <a:r>
              <a:rPr lang="en-US" sz="700" dirty="0" smtClean="0">
                <a:solidFill>
                  <a:srgbClr val="00A7B5"/>
                </a:solidFill>
              </a:rPr>
              <a:t>|</a:t>
            </a:r>
            <a:r>
              <a:rPr lang="en-US" sz="700" dirty="0" smtClean="0">
                <a:solidFill>
                  <a:srgbClr val="FFFFFF"/>
                </a:solidFill>
              </a:rPr>
              <a:t>   homeclosing101.com</a:t>
            </a:r>
          </a:p>
        </p:txBody>
      </p:sp>
      <p:sp>
        <p:nvSpPr>
          <p:cNvPr id="2" name="Title 1"/>
          <p:cNvSpPr>
            <a:spLocks noGrp="1"/>
          </p:cNvSpPr>
          <p:nvPr>
            <p:ph type="title"/>
          </p:nvPr>
        </p:nvSpPr>
        <p:spPr>
          <a:xfrm>
            <a:off x="215858" y="2176112"/>
            <a:ext cx="8713830" cy="1021556"/>
          </a:xfrm>
        </p:spPr>
        <p:txBody>
          <a:bodyPr anchor="t">
            <a:normAutofit/>
          </a:bodyPr>
          <a:lstStyle>
            <a:lvl1pPr algn="ctr">
              <a:defRPr sz="2500" b="1" cap="all">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xmlns="" val="26769431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blipFill rotWithShape="1">
            <a:blip r:embed="rId2"/>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4" name="Picture 11" descr="ALTA_LOGO_KO-White.pn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3535363" y="3662363"/>
            <a:ext cx="19812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12"/>
          <p:cNvSpPr txBox="1">
            <a:spLocks noChangeArrowheads="1"/>
          </p:cNvSpPr>
          <p:nvPr/>
        </p:nvSpPr>
        <p:spPr bwMode="auto">
          <a:xfrm>
            <a:off x="1127125" y="4467225"/>
            <a:ext cx="688975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r>
              <a:rPr lang="en-US" sz="700" dirty="0" smtClean="0">
                <a:solidFill>
                  <a:srgbClr val="FFFFFF"/>
                </a:solidFill>
              </a:rPr>
              <a:t>1800 M Street, NW, Suite 300S, Washington, D.C. 20036-5828   </a:t>
            </a:r>
            <a:r>
              <a:rPr lang="en-US" sz="700" dirty="0" smtClean="0">
                <a:solidFill>
                  <a:srgbClr val="00A7B5"/>
                </a:solidFill>
              </a:rPr>
              <a:t>|</a:t>
            </a:r>
            <a:r>
              <a:rPr lang="en-US" sz="700" dirty="0" smtClean="0">
                <a:solidFill>
                  <a:srgbClr val="FFFFFF"/>
                </a:solidFill>
              </a:rPr>
              <a:t>   P. 202.296.3671   </a:t>
            </a:r>
            <a:r>
              <a:rPr lang="en-US" sz="700" dirty="0" smtClean="0">
                <a:solidFill>
                  <a:srgbClr val="00A7B5"/>
                </a:solidFill>
              </a:rPr>
              <a:t>|</a:t>
            </a:r>
            <a:r>
              <a:rPr lang="en-US" sz="700" dirty="0" smtClean="0">
                <a:solidFill>
                  <a:srgbClr val="FFFFFF"/>
                </a:solidFill>
              </a:rPr>
              <a:t>    F. 202.223.5843   </a:t>
            </a:r>
            <a:r>
              <a:rPr lang="en-US" sz="700" dirty="0" smtClean="0">
                <a:solidFill>
                  <a:srgbClr val="00A7B5"/>
                </a:solidFill>
              </a:rPr>
              <a:t>|</a:t>
            </a:r>
            <a:r>
              <a:rPr lang="en-US" sz="700" dirty="0" smtClean="0">
                <a:solidFill>
                  <a:srgbClr val="FFFFFF"/>
                </a:solidFill>
              </a:rPr>
              <a:t>   homeclosing101.com</a:t>
            </a:r>
          </a:p>
        </p:txBody>
      </p:sp>
      <p:sp>
        <p:nvSpPr>
          <p:cNvPr id="2" name="Title 1"/>
          <p:cNvSpPr>
            <a:spLocks noGrp="1"/>
          </p:cNvSpPr>
          <p:nvPr>
            <p:ph type="title"/>
          </p:nvPr>
        </p:nvSpPr>
        <p:spPr>
          <a:xfrm>
            <a:off x="215858" y="2176112"/>
            <a:ext cx="8713830" cy="1021556"/>
          </a:xfrm>
        </p:spPr>
        <p:txBody>
          <a:bodyPr anchor="t">
            <a:normAutofit/>
          </a:bodyPr>
          <a:lstStyle>
            <a:lvl1pPr algn="ctr">
              <a:defRPr sz="4400" b="1" cap="all">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xmlns="" val="8013327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215858" y="2176112"/>
            <a:ext cx="8713830" cy="1021556"/>
          </a:xfrm>
        </p:spPr>
        <p:txBody>
          <a:bodyPr anchor="t">
            <a:normAutofit/>
          </a:bodyPr>
          <a:lstStyle>
            <a:lvl1pPr algn="ctr">
              <a:defRPr sz="2500" b="1" cap="all">
                <a:solidFill>
                  <a:schemeClr val="bg1"/>
                </a:solidFill>
              </a:defRPr>
            </a:lvl1pPr>
          </a:lstStyle>
          <a:p>
            <a:r>
              <a:rPr lang="en-US" smtClean="0"/>
              <a:t>Click to edit Master title style</a:t>
            </a:r>
            <a:endParaRPr lang="en-US" dirty="0"/>
          </a:p>
        </p:txBody>
      </p:sp>
      <p:sp>
        <p:nvSpPr>
          <p:cNvPr id="6" name="Picture Placeholder 10"/>
          <p:cNvSpPr>
            <a:spLocks noGrp="1"/>
          </p:cNvSpPr>
          <p:nvPr>
            <p:ph type="pic" sz="quarter" idx="11" hasCustomPrompt="1"/>
          </p:nvPr>
        </p:nvSpPr>
        <p:spPr>
          <a:xfrm>
            <a:off x="3581400" y="3669579"/>
            <a:ext cx="1981200" cy="703006"/>
          </a:xfrm>
        </p:spPr>
        <p:txBody>
          <a:bodyPr anchor="ctr"/>
          <a:lstStyle>
            <a:lvl1pPr marL="0" indent="0" algn="ctr">
              <a:buNone/>
              <a:defRPr sz="1400">
                <a:solidFill>
                  <a:schemeClr val="bg1"/>
                </a:solidFill>
              </a:defRPr>
            </a:lvl1pPr>
          </a:lstStyle>
          <a:p>
            <a:r>
              <a:rPr lang="en-US" dirty="0" smtClean="0"/>
              <a:t>[Insert Logo Here]</a:t>
            </a:r>
            <a:endParaRPr lang="en-US" dirty="0"/>
          </a:p>
        </p:txBody>
      </p:sp>
      <p:sp>
        <p:nvSpPr>
          <p:cNvPr id="7" name="TextBox 6"/>
          <p:cNvSpPr txBox="1"/>
          <p:nvPr userDrawn="1"/>
        </p:nvSpPr>
        <p:spPr>
          <a:xfrm>
            <a:off x="7437535" y="4467225"/>
            <a:ext cx="1133644" cy="200055"/>
          </a:xfrm>
          <a:prstGeom prst="rect">
            <a:avLst/>
          </a:prstGeom>
          <a:noFill/>
        </p:spPr>
        <p:txBody>
          <a:bodyPr wrap="none" rtlCol="0">
            <a:spAutoFit/>
          </a:bodyPr>
          <a:lstStyle/>
          <a:p>
            <a:pPr algn="r">
              <a:defRPr/>
            </a:pPr>
            <a:r>
              <a:rPr lang="en-US" sz="700" b="1" dirty="0" smtClean="0">
                <a:solidFill>
                  <a:srgbClr val="FFFFFF"/>
                </a:solidFill>
              </a:rPr>
              <a:t>homeclosing101.com</a:t>
            </a:r>
            <a:endParaRPr lang="en-US" sz="700" b="1" dirty="0">
              <a:solidFill>
                <a:srgbClr val="333333"/>
              </a:solidFill>
            </a:endParaRPr>
          </a:p>
        </p:txBody>
      </p:sp>
      <p:sp>
        <p:nvSpPr>
          <p:cNvPr id="8" name="Text Placeholder 15"/>
          <p:cNvSpPr>
            <a:spLocks noGrp="1"/>
          </p:cNvSpPr>
          <p:nvPr>
            <p:ph type="body" sz="quarter" idx="12" hasCustomPrompt="1"/>
          </p:nvPr>
        </p:nvSpPr>
        <p:spPr>
          <a:xfrm>
            <a:off x="685800" y="4467225"/>
            <a:ext cx="5597676" cy="274638"/>
          </a:xfrm>
        </p:spPr>
        <p:txBody>
          <a:bodyPr/>
          <a:lstStyle>
            <a:lvl1pPr marL="0" indent="0">
              <a:buNone/>
              <a:defRPr sz="700">
                <a:solidFill>
                  <a:schemeClr val="bg1"/>
                </a:solidFill>
              </a:defRPr>
            </a:lvl1pPr>
            <a:lvl2pPr marL="457200" indent="0">
              <a:buNone/>
              <a:defRPr sz="700">
                <a:solidFill>
                  <a:schemeClr val="bg1"/>
                </a:solidFill>
              </a:defRPr>
            </a:lvl2pPr>
            <a:lvl3pPr marL="914400" indent="0">
              <a:buNone/>
              <a:defRPr sz="700">
                <a:solidFill>
                  <a:schemeClr val="bg1"/>
                </a:solidFill>
              </a:defRPr>
            </a:lvl3pPr>
            <a:lvl4pPr marL="1371600" indent="0">
              <a:buNone/>
              <a:defRPr sz="700">
                <a:solidFill>
                  <a:schemeClr val="bg1"/>
                </a:solidFill>
              </a:defRPr>
            </a:lvl4pPr>
            <a:lvl5pPr marL="1828800" indent="0">
              <a:buNone/>
              <a:defRPr sz="700">
                <a:solidFill>
                  <a:schemeClr val="bg1"/>
                </a:solidFill>
              </a:defRPr>
            </a:lvl5pPr>
          </a:lstStyle>
          <a:p>
            <a:pPr lvl="0"/>
            <a:r>
              <a:rPr lang="en-US" dirty="0" smtClean="0"/>
              <a:t>[Insert Address Here]</a:t>
            </a:r>
            <a:endParaRPr lang="en-US" dirty="0"/>
          </a:p>
        </p:txBody>
      </p:sp>
    </p:spTree>
    <p:extLst>
      <p:ext uri="{BB962C8B-B14F-4D97-AF65-F5344CB8AC3E}">
        <p14:creationId xmlns:p14="http://schemas.microsoft.com/office/powerpoint/2010/main" xmlns="" val="11646640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ounded Rectangle 3"/>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5" name="Straight Connector 4"/>
          <p:cNvCxnSpPr/>
          <p:nvPr/>
        </p:nvCxnSpPr>
        <p:spPr>
          <a:xfrm>
            <a:off x="214313" y="2903538"/>
            <a:ext cx="8047037"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12" descr="ALTA_LOGO_KO-White.pn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685800" y="614363"/>
            <a:ext cx="230505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14"/>
          <p:cNvSpPr txBox="1">
            <a:spLocks noChangeArrowheads="1"/>
          </p:cNvSpPr>
          <p:nvPr/>
        </p:nvSpPr>
        <p:spPr bwMode="auto">
          <a:xfrm>
            <a:off x="685800" y="4467225"/>
            <a:ext cx="688975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defRPr/>
            </a:pPr>
            <a:r>
              <a:rPr lang="en-US" sz="700" dirty="0" smtClean="0">
                <a:solidFill>
                  <a:srgbClr val="FFFFFF"/>
                </a:solidFill>
              </a:rPr>
              <a:t>1800 M Street, NW, Suite 300S, Washington, D.C. 20036-5828   </a:t>
            </a:r>
            <a:r>
              <a:rPr lang="en-US" sz="700" dirty="0" smtClean="0">
                <a:solidFill>
                  <a:srgbClr val="00A7B5"/>
                </a:solidFill>
              </a:rPr>
              <a:t>|</a:t>
            </a:r>
            <a:r>
              <a:rPr lang="en-US" sz="700" dirty="0" smtClean="0">
                <a:solidFill>
                  <a:srgbClr val="FFFFFF"/>
                </a:solidFill>
              </a:rPr>
              <a:t>   P. 202.296.3671   </a:t>
            </a:r>
            <a:r>
              <a:rPr lang="en-US" sz="700" dirty="0" smtClean="0">
                <a:solidFill>
                  <a:srgbClr val="00A7B5"/>
                </a:solidFill>
              </a:rPr>
              <a:t>|</a:t>
            </a:r>
            <a:r>
              <a:rPr lang="en-US" sz="700" dirty="0" smtClean="0">
                <a:solidFill>
                  <a:srgbClr val="FFFFFF"/>
                </a:solidFill>
              </a:rPr>
              <a:t>    F. 202.223.5843   </a:t>
            </a:r>
            <a:r>
              <a:rPr lang="en-US" sz="700" dirty="0" smtClean="0">
                <a:solidFill>
                  <a:srgbClr val="00A7B5"/>
                </a:solidFill>
              </a:rPr>
              <a:t>|</a:t>
            </a:r>
            <a:r>
              <a:rPr lang="en-US" sz="700" dirty="0" smtClean="0">
                <a:solidFill>
                  <a:srgbClr val="FFFFFF"/>
                </a:solidFill>
              </a:rPr>
              <a:t>   homeclosing101.com</a:t>
            </a:r>
          </a:p>
        </p:txBody>
      </p:sp>
      <p:sp>
        <p:nvSpPr>
          <p:cNvPr id="2" name="Title 1"/>
          <p:cNvSpPr>
            <a:spLocks noGrp="1"/>
          </p:cNvSpPr>
          <p:nvPr>
            <p:ph type="ctrTitle"/>
          </p:nvPr>
        </p:nvSpPr>
        <p:spPr>
          <a:xfrm>
            <a:off x="685800" y="1722167"/>
            <a:ext cx="7575884" cy="1102519"/>
          </a:xfrm>
        </p:spPr>
        <p:txBody>
          <a:bodyPr>
            <a:normAutofit/>
          </a:bodyPr>
          <a:lstStyle>
            <a:lvl1pPr>
              <a:defRPr sz="25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2994588"/>
            <a:ext cx="7575884" cy="102873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 Placeholder 8"/>
          <p:cNvSpPr>
            <a:spLocks noGrp="1"/>
          </p:cNvSpPr>
          <p:nvPr>
            <p:ph type="body" sz="quarter" idx="10" hasCustomPrompt="1"/>
          </p:nvPr>
        </p:nvSpPr>
        <p:spPr>
          <a:xfrm>
            <a:off x="696941" y="4124913"/>
            <a:ext cx="3162300" cy="244149"/>
          </a:xfrm>
        </p:spPr>
        <p:txBody>
          <a:bodyPr/>
          <a:lstStyle>
            <a:lvl1pPr marL="0" indent="0">
              <a:buNone/>
              <a:defRPr sz="900" baseline="0">
                <a:solidFill>
                  <a:srgbClr val="FFFFFF"/>
                </a:solidFill>
              </a:defRPr>
            </a:lvl1pPr>
            <a:lvl2pPr marL="457200" indent="0">
              <a:buNone/>
              <a:defRPr sz="700">
                <a:solidFill>
                  <a:srgbClr val="FFFFFF"/>
                </a:solidFill>
              </a:defRPr>
            </a:lvl2pPr>
            <a:lvl3pPr marL="914400" indent="0">
              <a:buNone/>
              <a:defRPr sz="700">
                <a:solidFill>
                  <a:srgbClr val="FFFFFF"/>
                </a:solidFill>
              </a:defRPr>
            </a:lvl3pPr>
            <a:lvl4pPr marL="1371600" indent="0">
              <a:buNone/>
              <a:defRPr sz="700">
                <a:solidFill>
                  <a:srgbClr val="FFFFFF"/>
                </a:solidFill>
              </a:defRPr>
            </a:lvl4pPr>
            <a:lvl5pPr marL="1828800" indent="0">
              <a:buNone/>
              <a:defRPr sz="700">
                <a:solidFill>
                  <a:srgbClr val="FFFFFF"/>
                </a:solidFill>
              </a:defRPr>
            </a:lvl5pPr>
          </a:lstStyle>
          <a:p>
            <a:pPr lvl="0"/>
            <a:r>
              <a:rPr lang="en-US" dirty="0" smtClean="0"/>
              <a:t>[Insert Date Here]</a:t>
            </a:r>
            <a:endParaRPr lang="en-US" dirty="0"/>
          </a:p>
        </p:txBody>
      </p:sp>
    </p:spTree>
    <p:extLst>
      <p:ext uri="{BB962C8B-B14F-4D97-AF65-F5344CB8AC3E}">
        <p14:creationId xmlns:p14="http://schemas.microsoft.com/office/powerpoint/2010/main" xmlns="" val="3713522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Box 8"/>
          <p:cNvSpPr txBox="1">
            <a:spLocks noChangeArrowheads="1"/>
          </p:cNvSpPr>
          <p:nvPr/>
        </p:nvSpPr>
        <p:spPr bwMode="auto">
          <a:xfrm>
            <a:off x="8686165" y="4192588"/>
            <a:ext cx="537215"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F6580A0B-F2D0-944D-8F35-04C5DBA0D2C9}" type="slidenum">
              <a:rPr lang="en-US" sz="900" smtClean="0">
                <a:solidFill>
                  <a:srgbClr val="101B42"/>
                </a:solidFill>
              </a:rPr>
              <a:pPr algn="ctr">
                <a:defRPr/>
              </a:pPr>
              <a:t>‹#›</a:t>
            </a:fld>
            <a:endParaRPr lang="en-US" sz="900" dirty="0" smtClean="0">
              <a:solidFill>
                <a:srgbClr val="101B42"/>
              </a:solidFill>
            </a:endParaRPr>
          </a:p>
        </p:txBody>
      </p:sp>
      <p:cxnSp>
        <p:nvCxnSpPr>
          <p:cNvPr id="5" name="Straight Connector 4"/>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66688" indent="-166688">
              <a:buClr>
                <a:schemeClr val="tx2"/>
              </a:buClr>
              <a:defRPr/>
            </a:lvl1pPr>
            <a:lvl2pPr>
              <a:buClr>
                <a:schemeClr val="accent2"/>
              </a:buClr>
              <a:defRPr/>
            </a:lvl2pPr>
            <a:lvl3pPr>
              <a:buClr>
                <a:schemeClr val="accent1"/>
              </a:buClr>
              <a:defRPr/>
            </a:lvl3pPr>
            <a:lvl4pPr>
              <a:buClr>
                <a:schemeClr val="accent4"/>
              </a:buClr>
              <a:defRPr/>
            </a:lvl4pPr>
            <a:lvl5pPr>
              <a:buClr>
                <a:schemeClr val="accent6"/>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6" descr="ALTA_LOGO_PMS444+173.png"/>
          <p:cNvPicPr>
            <a:picLocks noChangeAspect="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 xmlns:p14="http://schemas.microsoft.com/office/powerpoint/2010/main" val="16118756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Rounded Rectangle 3"/>
          <p:cNvSpPr/>
          <p:nvPr/>
        </p:nvSpPr>
        <p:spPr>
          <a:xfrm>
            <a:off x="214313" y="231775"/>
            <a:ext cx="8715375" cy="4679950"/>
          </a:xfrm>
          <a:prstGeom prst="roundRect">
            <a:avLst>
              <a:gd name="adj" fmla="val 1298"/>
            </a:avLst>
          </a:prstGeom>
          <a:blipFill rotWithShape="1">
            <a:blip r:embed="rId2"/>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5" name="Straight Connector 4"/>
          <p:cNvCxnSpPr/>
          <p:nvPr/>
        </p:nvCxnSpPr>
        <p:spPr>
          <a:xfrm>
            <a:off x="214313" y="2903538"/>
            <a:ext cx="8047037"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12" descr="ALTA_LOGO_KO-White.pn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685800" y="614363"/>
            <a:ext cx="230505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14"/>
          <p:cNvSpPr txBox="1">
            <a:spLocks noChangeArrowheads="1"/>
          </p:cNvSpPr>
          <p:nvPr/>
        </p:nvSpPr>
        <p:spPr bwMode="auto">
          <a:xfrm>
            <a:off x="685800" y="4467225"/>
            <a:ext cx="688975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defRPr/>
            </a:pPr>
            <a:r>
              <a:rPr lang="en-US" sz="700" dirty="0" smtClean="0">
                <a:solidFill>
                  <a:srgbClr val="FFFFFF"/>
                </a:solidFill>
              </a:rPr>
              <a:t>1800 M Street, NW, Suite 300S, Washington, D.C. 20036-5828   </a:t>
            </a:r>
            <a:r>
              <a:rPr lang="en-US" sz="700" dirty="0" smtClean="0">
                <a:solidFill>
                  <a:srgbClr val="00A7B5"/>
                </a:solidFill>
              </a:rPr>
              <a:t>|</a:t>
            </a:r>
            <a:r>
              <a:rPr lang="en-US" sz="700" dirty="0" smtClean="0">
                <a:solidFill>
                  <a:srgbClr val="FFFFFF"/>
                </a:solidFill>
              </a:rPr>
              <a:t>   P. 202.296.3671   </a:t>
            </a:r>
            <a:r>
              <a:rPr lang="en-US" sz="700" dirty="0" smtClean="0">
                <a:solidFill>
                  <a:srgbClr val="00A7B5"/>
                </a:solidFill>
              </a:rPr>
              <a:t>|</a:t>
            </a:r>
            <a:r>
              <a:rPr lang="en-US" sz="700" dirty="0" smtClean="0">
                <a:solidFill>
                  <a:srgbClr val="FFFFFF"/>
                </a:solidFill>
              </a:rPr>
              <a:t>    F. 202.223.5843   </a:t>
            </a:r>
            <a:r>
              <a:rPr lang="en-US" sz="700" dirty="0" smtClean="0">
                <a:solidFill>
                  <a:srgbClr val="00A7B5"/>
                </a:solidFill>
              </a:rPr>
              <a:t>|</a:t>
            </a:r>
            <a:r>
              <a:rPr lang="en-US" sz="700" dirty="0" smtClean="0">
                <a:solidFill>
                  <a:srgbClr val="FFFFFF"/>
                </a:solidFill>
              </a:rPr>
              <a:t>   homeclosing101.com</a:t>
            </a:r>
          </a:p>
        </p:txBody>
      </p:sp>
      <p:sp>
        <p:nvSpPr>
          <p:cNvPr id="2" name="Title 1"/>
          <p:cNvSpPr>
            <a:spLocks noGrp="1"/>
          </p:cNvSpPr>
          <p:nvPr>
            <p:ph type="ctrTitle"/>
          </p:nvPr>
        </p:nvSpPr>
        <p:spPr>
          <a:xfrm>
            <a:off x="685800" y="1722167"/>
            <a:ext cx="7575884" cy="1102519"/>
          </a:xfrm>
        </p:spPr>
        <p:txBody>
          <a:bodyPr>
            <a:normAutofit/>
          </a:bodyPr>
          <a:lstStyle>
            <a:lvl1pPr>
              <a:defRPr sz="25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2994588"/>
            <a:ext cx="7575884" cy="102873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 Placeholder 8"/>
          <p:cNvSpPr>
            <a:spLocks noGrp="1"/>
          </p:cNvSpPr>
          <p:nvPr>
            <p:ph type="body" sz="quarter" idx="10" hasCustomPrompt="1"/>
          </p:nvPr>
        </p:nvSpPr>
        <p:spPr>
          <a:xfrm>
            <a:off x="696941" y="4124913"/>
            <a:ext cx="3162300" cy="244149"/>
          </a:xfrm>
        </p:spPr>
        <p:txBody>
          <a:bodyPr/>
          <a:lstStyle>
            <a:lvl1pPr marL="0" indent="0">
              <a:buNone/>
              <a:defRPr sz="900" baseline="0">
                <a:solidFill>
                  <a:srgbClr val="FFFFFF"/>
                </a:solidFill>
              </a:defRPr>
            </a:lvl1pPr>
            <a:lvl2pPr marL="457200" indent="0">
              <a:buNone/>
              <a:defRPr sz="700">
                <a:solidFill>
                  <a:srgbClr val="FFFFFF"/>
                </a:solidFill>
              </a:defRPr>
            </a:lvl2pPr>
            <a:lvl3pPr marL="914400" indent="0">
              <a:buNone/>
              <a:defRPr sz="700">
                <a:solidFill>
                  <a:srgbClr val="FFFFFF"/>
                </a:solidFill>
              </a:defRPr>
            </a:lvl3pPr>
            <a:lvl4pPr marL="1371600" indent="0">
              <a:buNone/>
              <a:defRPr sz="700">
                <a:solidFill>
                  <a:srgbClr val="FFFFFF"/>
                </a:solidFill>
              </a:defRPr>
            </a:lvl4pPr>
            <a:lvl5pPr marL="1828800" indent="0">
              <a:buNone/>
              <a:defRPr sz="700">
                <a:solidFill>
                  <a:srgbClr val="FFFFFF"/>
                </a:solidFill>
              </a:defRPr>
            </a:lvl5pPr>
          </a:lstStyle>
          <a:p>
            <a:pPr lvl="0"/>
            <a:r>
              <a:rPr lang="en-US" dirty="0" smtClean="0"/>
              <a:t>[Insert Date Here]</a:t>
            </a:r>
            <a:endParaRPr lang="en-US" dirty="0"/>
          </a:p>
        </p:txBody>
      </p:sp>
    </p:spTree>
    <p:extLst>
      <p:ext uri="{BB962C8B-B14F-4D97-AF65-F5344CB8AC3E}">
        <p14:creationId xmlns:p14="http://schemas.microsoft.com/office/powerpoint/2010/main" xmlns="" val="1991304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ounded Rectangle 3"/>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5" name="Straight Connector 4"/>
          <p:cNvCxnSpPr/>
          <p:nvPr/>
        </p:nvCxnSpPr>
        <p:spPr>
          <a:xfrm>
            <a:off x="214313" y="2903538"/>
            <a:ext cx="8047037"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685800" y="1722167"/>
            <a:ext cx="7575884" cy="1102519"/>
          </a:xfrm>
        </p:spPr>
        <p:txBody>
          <a:bodyPr>
            <a:normAutofit/>
          </a:bodyPr>
          <a:lstStyle>
            <a:lvl1pPr>
              <a:defRPr sz="25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2994588"/>
            <a:ext cx="7575884" cy="102873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 Placeholder 8"/>
          <p:cNvSpPr>
            <a:spLocks noGrp="1"/>
          </p:cNvSpPr>
          <p:nvPr>
            <p:ph type="body" sz="quarter" idx="10" hasCustomPrompt="1"/>
          </p:nvPr>
        </p:nvSpPr>
        <p:spPr>
          <a:xfrm>
            <a:off x="696941" y="4124913"/>
            <a:ext cx="3162300" cy="244149"/>
          </a:xfrm>
        </p:spPr>
        <p:txBody>
          <a:bodyPr/>
          <a:lstStyle>
            <a:lvl1pPr marL="0" indent="0">
              <a:buNone/>
              <a:defRPr sz="900" baseline="0">
                <a:solidFill>
                  <a:srgbClr val="FFFFFF"/>
                </a:solidFill>
              </a:defRPr>
            </a:lvl1pPr>
            <a:lvl2pPr marL="457200" indent="0">
              <a:buNone/>
              <a:defRPr sz="700">
                <a:solidFill>
                  <a:srgbClr val="FFFFFF"/>
                </a:solidFill>
              </a:defRPr>
            </a:lvl2pPr>
            <a:lvl3pPr marL="914400" indent="0">
              <a:buNone/>
              <a:defRPr sz="700">
                <a:solidFill>
                  <a:srgbClr val="FFFFFF"/>
                </a:solidFill>
              </a:defRPr>
            </a:lvl3pPr>
            <a:lvl4pPr marL="1371600" indent="0">
              <a:buNone/>
              <a:defRPr sz="700">
                <a:solidFill>
                  <a:srgbClr val="FFFFFF"/>
                </a:solidFill>
              </a:defRPr>
            </a:lvl4pPr>
            <a:lvl5pPr marL="1828800" indent="0">
              <a:buNone/>
              <a:defRPr sz="700">
                <a:solidFill>
                  <a:srgbClr val="FFFFFF"/>
                </a:solidFill>
              </a:defRPr>
            </a:lvl5pPr>
          </a:lstStyle>
          <a:p>
            <a:pPr lvl="0"/>
            <a:r>
              <a:rPr lang="en-US" dirty="0" smtClean="0"/>
              <a:t>[Insert Date Here]</a:t>
            </a:r>
            <a:endParaRPr lang="en-US" dirty="0"/>
          </a:p>
        </p:txBody>
      </p:sp>
      <p:sp>
        <p:nvSpPr>
          <p:cNvPr id="12" name="Picture Placeholder 10"/>
          <p:cNvSpPr>
            <a:spLocks noGrp="1"/>
          </p:cNvSpPr>
          <p:nvPr>
            <p:ph type="pic" sz="quarter" idx="11" hasCustomPrompt="1"/>
          </p:nvPr>
        </p:nvSpPr>
        <p:spPr>
          <a:xfrm>
            <a:off x="685800" y="514350"/>
            <a:ext cx="2362200" cy="838200"/>
          </a:xfrm>
        </p:spPr>
        <p:txBody>
          <a:bodyPr anchor="ctr"/>
          <a:lstStyle>
            <a:lvl1pPr marL="0" indent="0" algn="ctr">
              <a:buNone/>
              <a:defRPr sz="1400">
                <a:solidFill>
                  <a:schemeClr val="bg1"/>
                </a:solidFill>
              </a:defRPr>
            </a:lvl1pPr>
          </a:lstStyle>
          <a:p>
            <a:r>
              <a:rPr lang="en-US" dirty="0" smtClean="0"/>
              <a:t>[Insert Logo Here]</a:t>
            </a:r>
            <a:endParaRPr lang="en-US" dirty="0"/>
          </a:p>
        </p:txBody>
      </p:sp>
      <p:sp>
        <p:nvSpPr>
          <p:cNvPr id="14" name="TextBox 13"/>
          <p:cNvSpPr txBox="1"/>
          <p:nvPr userDrawn="1"/>
        </p:nvSpPr>
        <p:spPr>
          <a:xfrm>
            <a:off x="7437535" y="4467225"/>
            <a:ext cx="1133644" cy="200055"/>
          </a:xfrm>
          <a:prstGeom prst="rect">
            <a:avLst/>
          </a:prstGeom>
          <a:noFill/>
        </p:spPr>
        <p:txBody>
          <a:bodyPr wrap="none" rtlCol="0">
            <a:spAutoFit/>
          </a:bodyPr>
          <a:lstStyle/>
          <a:p>
            <a:pPr algn="r">
              <a:defRPr/>
            </a:pPr>
            <a:r>
              <a:rPr lang="en-US" sz="700" b="1" dirty="0" smtClean="0">
                <a:solidFill>
                  <a:srgbClr val="FFFFFF"/>
                </a:solidFill>
              </a:rPr>
              <a:t>homeclosing101.com</a:t>
            </a:r>
            <a:endParaRPr lang="en-US" sz="700" b="1" dirty="0">
              <a:solidFill>
                <a:srgbClr val="333333"/>
              </a:solidFill>
            </a:endParaRPr>
          </a:p>
        </p:txBody>
      </p:sp>
      <p:sp>
        <p:nvSpPr>
          <p:cNvPr id="16" name="Text Placeholder 15"/>
          <p:cNvSpPr>
            <a:spLocks noGrp="1"/>
          </p:cNvSpPr>
          <p:nvPr>
            <p:ph type="body" sz="quarter" idx="12" hasCustomPrompt="1"/>
          </p:nvPr>
        </p:nvSpPr>
        <p:spPr>
          <a:xfrm>
            <a:off x="685800" y="4467225"/>
            <a:ext cx="5597676" cy="274638"/>
          </a:xfrm>
        </p:spPr>
        <p:txBody>
          <a:bodyPr/>
          <a:lstStyle>
            <a:lvl1pPr marL="0" indent="0">
              <a:buNone/>
              <a:defRPr sz="700">
                <a:solidFill>
                  <a:schemeClr val="bg1"/>
                </a:solidFill>
              </a:defRPr>
            </a:lvl1pPr>
            <a:lvl2pPr marL="457200" indent="0">
              <a:buNone/>
              <a:defRPr sz="700">
                <a:solidFill>
                  <a:schemeClr val="bg1"/>
                </a:solidFill>
              </a:defRPr>
            </a:lvl2pPr>
            <a:lvl3pPr marL="914400" indent="0">
              <a:buNone/>
              <a:defRPr sz="700">
                <a:solidFill>
                  <a:schemeClr val="bg1"/>
                </a:solidFill>
              </a:defRPr>
            </a:lvl3pPr>
            <a:lvl4pPr marL="1371600" indent="0">
              <a:buNone/>
              <a:defRPr sz="700">
                <a:solidFill>
                  <a:schemeClr val="bg1"/>
                </a:solidFill>
              </a:defRPr>
            </a:lvl4pPr>
            <a:lvl5pPr marL="1828800" indent="0">
              <a:buNone/>
              <a:defRPr sz="700">
                <a:solidFill>
                  <a:schemeClr val="bg1"/>
                </a:solidFill>
              </a:defRPr>
            </a:lvl5pPr>
          </a:lstStyle>
          <a:p>
            <a:pPr lvl="0"/>
            <a:r>
              <a:rPr lang="en-US" dirty="0" smtClean="0"/>
              <a:t>[Insert Address Here]</a:t>
            </a:r>
            <a:endParaRPr lang="en-US" dirty="0"/>
          </a:p>
        </p:txBody>
      </p:sp>
    </p:spTree>
    <p:extLst>
      <p:ext uri="{BB962C8B-B14F-4D97-AF65-F5344CB8AC3E}">
        <p14:creationId xmlns:p14="http://schemas.microsoft.com/office/powerpoint/2010/main" xmlns="" val="37942615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Box 8"/>
          <p:cNvSpPr txBox="1">
            <a:spLocks noChangeArrowheads="1"/>
          </p:cNvSpPr>
          <p:nvPr/>
        </p:nvSpPr>
        <p:spPr bwMode="auto">
          <a:xfrm>
            <a:off x="8629470" y="4194175"/>
            <a:ext cx="66711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F6580A0B-F2D0-944D-8F35-04C5DBA0D2C9}" type="slidenum">
              <a:rPr lang="en-US" sz="900" smtClean="0">
                <a:solidFill>
                  <a:srgbClr val="101B42"/>
                </a:solidFill>
              </a:rPr>
              <a:pPr algn="ctr">
                <a:defRPr/>
              </a:pPr>
              <a:t>‹#›</a:t>
            </a:fld>
            <a:endParaRPr lang="en-US" sz="900" dirty="0" smtClean="0">
              <a:solidFill>
                <a:srgbClr val="101B42"/>
              </a:solidFill>
            </a:endParaRPr>
          </a:p>
        </p:txBody>
      </p:sp>
      <p:cxnSp>
        <p:nvCxnSpPr>
          <p:cNvPr id="5" name="Straight Connector 4"/>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66688" indent="-166688">
              <a:buClr>
                <a:schemeClr val="tx2"/>
              </a:buClr>
              <a:defRPr/>
            </a:lvl1pPr>
            <a:lvl2pPr>
              <a:buClr>
                <a:schemeClr val="accent2"/>
              </a:buClr>
              <a:defRPr/>
            </a:lvl2pPr>
            <a:lvl3pPr>
              <a:buClr>
                <a:schemeClr val="accent1"/>
              </a:buClr>
              <a:defRPr/>
            </a:lvl3pPr>
            <a:lvl4pPr>
              <a:buClr>
                <a:schemeClr val="accent4"/>
              </a:buClr>
              <a:defRPr/>
            </a:lvl4pPr>
            <a:lvl5pPr>
              <a:buClr>
                <a:schemeClr val="accent6"/>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6" descr="ALTA_LOGO_PMS444+173.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118756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xtBox 8"/>
          <p:cNvSpPr txBox="1">
            <a:spLocks noChangeArrowheads="1"/>
          </p:cNvSpPr>
          <p:nvPr/>
        </p:nvSpPr>
        <p:spPr bwMode="auto">
          <a:xfrm>
            <a:off x="8604811" y="4194175"/>
            <a:ext cx="716428"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F6580A0B-F2D0-944D-8F35-04C5DBA0D2C9}" type="slidenum">
              <a:rPr lang="en-US" sz="900" smtClean="0">
                <a:solidFill>
                  <a:srgbClr val="101B42"/>
                </a:solidFill>
              </a:rPr>
              <a:pPr algn="ctr">
                <a:defRPr/>
              </a:pPr>
              <a:t>‹#›</a:t>
            </a:fld>
            <a:endParaRPr lang="en-US" sz="900" dirty="0" smtClean="0">
              <a:solidFill>
                <a:srgbClr val="101B42"/>
              </a:solidFill>
            </a:endParaRPr>
          </a:p>
        </p:txBody>
      </p:sp>
      <p:cxnSp>
        <p:nvCxnSpPr>
          <p:cNvPr id="5" name="Straight Connector 4"/>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66688" indent="-166688">
              <a:buClr>
                <a:schemeClr val="tx2"/>
              </a:buClr>
              <a:defRPr/>
            </a:lvl1pPr>
            <a:lvl2pPr>
              <a:buClr>
                <a:schemeClr val="accent2"/>
              </a:buClr>
              <a:defRPr/>
            </a:lvl2pPr>
            <a:lvl3pPr>
              <a:buClr>
                <a:schemeClr val="accent1"/>
              </a:buClr>
              <a:defRPr/>
            </a:lvl3pPr>
            <a:lvl4pPr>
              <a:buClr>
                <a:schemeClr val="accent4"/>
              </a:buClr>
              <a:defRPr/>
            </a:lvl4pPr>
            <a:lvl5pPr>
              <a:buClr>
                <a:schemeClr val="accent6"/>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Picture Placeholder 10"/>
          <p:cNvSpPr>
            <a:spLocks noGrp="1"/>
          </p:cNvSpPr>
          <p:nvPr>
            <p:ph type="pic" sz="quarter" idx="11" hasCustomPrompt="1"/>
          </p:nvPr>
        </p:nvSpPr>
        <p:spPr>
          <a:xfrm>
            <a:off x="327025" y="4288168"/>
            <a:ext cx="1730375" cy="669925"/>
          </a:xfrm>
        </p:spPr>
        <p:txBody>
          <a:bodyPr anchor="ctr"/>
          <a:lstStyle>
            <a:lvl1pPr marL="0" indent="0" algn="ctr">
              <a:buNone/>
              <a:defRPr sz="1400">
                <a:solidFill>
                  <a:srgbClr val="00A7B5"/>
                </a:solidFill>
              </a:defRPr>
            </a:lvl1pPr>
          </a:lstStyle>
          <a:p>
            <a:r>
              <a:rPr lang="en-US" dirty="0" smtClean="0"/>
              <a:t>[Insert Logo Here]</a:t>
            </a:r>
            <a:endParaRPr lang="en-US" dirty="0"/>
          </a:p>
        </p:txBody>
      </p:sp>
    </p:spTree>
    <p:extLst>
      <p:ext uri="{BB962C8B-B14F-4D97-AF65-F5344CB8AC3E}">
        <p14:creationId xmlns:p14="http://schemas.microsoft.com/office/powerpoint/2010/main" xmlns="" val="16780631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4" name="Picture 11" descr="ALTA_LOGO_KO-White.pn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3563938" y="4062413"/>
            <a:ext cx="19812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p:cNvCxnSpPr/>
          <p:nvPr/>
        </p:nvCxnSpPr>
        <p:spPr>
          <a:xfrm>
            <a:off x="214313" y="2903538"/>
            <a:ext cx="8715375"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15086" y="1843261"/>
            <a:ext cx="8713830" cy="1021556"/>
          </a:xfrm>
        </p:spPr>
        <p:txBody>
          <a:bodyPr anchor="t">
            <a:normAutofit/>
          </a:bodyPr>
          <a:lstStyle>
            <a:lvl1pPr algn="ctr">
              <a:defRPr sz="2500" b="1" cap="all" baseline="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xmlns="" val="23871264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5" name="Straight Connector 4"/>
          <p:cNvCxnSpPr/>
          <p:nvPr/>
        </p:nvCxnSpPr>
        <p:spPr>
          <a:xfrm>
            <a:off x="214313" y="2903538"/>
            <a:ext cx="8715375"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15086" y="1843261"/>
            <a:ext cx="8713830" cy="1021556"/>
          </a:xfrm>
        </p:spPr>
        <p:txBody>
          <a:bodyPr anchor="t">
            <a:normAutofit/>
          </a:bodyPr>
          <a:lstStyle>
            <a:lvl1pPr algn="ctr">
              <a:defRPr sz="2500" b="1" cap="all" baseline="0">
                <a:solidFill>
                  <a:schemeClr val="bg1"/>
                </a:solidFill>
              </a:defRPr>
            </a:lvl1pPr>
          </a:lstStyle>
          <a:p>
            <a:r>
              <a:rPr lang="en-US" smtClean="0"/>
              <a:t>Click to edit Master title style</a:t>
            </a:r>
            <a:endParaRPr lang="en-US" dirty="0"/>
          </a:p>
        </p:txBody>
      </p:sp>
      <p:sp>
        <p:nvSpPr>
          <p:cNvPr id="6" name="Picture Placeholder 10"/>
          <p:cNvSpPr>
            <a:spLocks noGrp="1"/>
          </p:cNvSpPr>
          <p:nvPr>
            <p:ph type="pic" sz="quarter" idx="11" hasCustomPrompt="1"/>
          </p:nvPr>
        </p:nvSpPr>
        <p:spPr>
          <a:xfrm>
            <a:off x="3581400" y="3983199"/>
            <a:ext cx="1981200" cy="703006"/>
          </a:xfrm>
        </p:spPr>
        <p:txBody>
          <a:bodyPr anchor="ctr"/>
          <a:lstStyle>
            <a:lvl1pPr marL="0" indent="0" algn="ctr">
              <a:buNone/>
              <a:defRPr sz="1400">
                <a:solidFill>
                  <a:schemeClr val="bg1"/>
                </a:solidFill>
              </a:defRPr>
            </a:lvl1pPr>
          </a:lstStyle>
          <a:p>
            <a:r>
              <a:rPr lang="en-US" dirty="0" smtClean="0"/>
              <a:t>[Insert Logo Here]</a:t>
            </a:r>
            <a:endParaRPr lang="en-US" dirty="0"/>
          </a:p>
        </p:txBody>
      </p:sp>
    </p:spTree>
    <p:extLst>
      <p:ext uri="{BB962C8B-B14F-4D97-AF65-F5344CB8AC3E}">
        <p14:creationId xmlns:p14="http://schemas.microsoft.com/office/powerpoint/2010/main" xmlns="" val="8442526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218693C0-9112-D543-B75E-D9B66E3E25F9}" type="slidenum">
              <a:rPr lang="en-US" sz="900" smtClean="0">
                <a:solidFill>
                  <a:srgbClr val="101B42"/>
                </a:solidFill>
              </a:rPr>
              <a:pPr algn="ctr">
                <a:defRPr/>
              </a:pPr>
              <a:t>‹#›</a:t>
            </a:fld>
            <a:endParaRPr lang="en-US" sz="900" dirty="0" smtClean="0">
              <a:solidFill>
                <a:srgbClr val="101B42"/>
              </a:solidFill>
            </a:endParaRPr>
          </a:p>
        </p:txBody>
      </p:sp>
      <p:cxnSp>
        <p:nvCxnSpPr>
          <p:cNvPr id="6" name="Straight Connector 5"/>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64274"/>
            <a:ext cx="4038600" cy="287450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64274"/>
            <a:ext cx="4038600" cy="287450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descr="ALTA_LOGO_PMS444+173.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01398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A6E5411D-2789-9C45-8B47-C53BE6DC01C7}" type="slidenum">
              <a:rPr lang="en-US" sz="900" smtClean="0">
                <a:solidFill>
                  <a:srgbClr val="101B42"/>
                </a:solidFill>
              </a:rPr>
              <a:pPr algn="ctr">
                <a:defRPr/>
              </a:pPr>
              <a:t>‹#›</a:t>
            </a:fld>
            <a:endParaRPr lang="en-US" sz="900" dirty="0" smtClean="0">
              <a:solidFill>
                <a:srgbClr val="101B42"/>
              </a:solidFill>
            </a:endParaRPr>
          </a:p>
        </p:txBody>
      </p:sp>
      <p:cxnSp>
        <p:nvCxnSpPr>
          <p:cNvPr id="4" name="Straight Connector 3"/>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pic>
        <p:nvPicPr>
          <p:cNvPr id="5" name="Picture 6" descr="ALTA_LOGO_PMS444+173.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252916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38A2669C-89B6-1F41-9F6A-A80F72A6A317}" type="slidenum">
              <a:rPr lang="en-US" sz="900" smtClean="0">
                <a:solidFill>
                  <a:srgbClr val="101B42"/>
                </a:solidFill>
              </a:rPr>
              <a:pPr algn="ctr">
                <a:defRPr/>
              </a:pPr>
              <a:t>‹#›</a:t>
            </a:fld>
            <a:endParaRPr lang="en-US" sz="900" dirty="0" smtClean="0">
              <a:solidFill>
                <a:srgbClr val="101B42"/>
              </a:solidFill>
            </a:endParaRPr>
          </a:p>
        </p:txBody>
      </p:sp>
      <p:cxnSp>
        <p:nvCxnSpPr>
          <p:cNvPr id="3" name="Straight Connector 2"/>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4" name="Picture 6" descr="ALTA_LOGO_PMS444+173.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367536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AC015637-0367-BE4F-A5B4-56F10A671818}" type="slidenum">
              <a:rPr lang="en-US" sz="900" smtClean="0">
                <a:solidFill>
                  <a:srgbClr val="101B42"/>
                </a:solidFill>
              </a:rPr>
              <a:pPr algn="ctr">
                <a:defRPr/>
              </a:pPr>
              <a:t>‹#›</a:t>
            </a:fld>
            <a:endParaRPr lang="en-US" sz="900" dirty="0" smtClean="0">
              <a:solidFill>
                <a:srgbClr val="101B42"/>
              </a:solidFill>
            </a:endParaRPr>
          </a:p>
        </p:txBody>
      </p:sp>
      <p:cxnSp>
        <p:nvCxnSpPr>
          <p:cNvPr id="6" name="Straight Connector 5"/>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1" y="204787"/>
            <a:ext cx="3008313" cy="871538"/>
          </a:xfrm>
        </p:spPr>
        <p:txBody>
          <a:bodyPr/>
          <a:lstStyle>
            <a:lvl1pPr algn="r">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04789"/>
            <a:ext cx="5111750" cy="3987800"/>
          </a:xfrm>
        </p:spPr>
        <p:txBody>
          <a:bodyPr anchor="ctr"/>
          <a:lstStyle>
            <a:lvl1pPr marL="0" indent="0" algn="ct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p:txBody>
      </p:sp>
      <p:sp>
        <p:nvSpPr>
          <p:cNvPr id="4" name="Text Placeholder 3"/>
          <p:cNvSpPr>
            <a:spLocks noGrp="1"/>
          </p:cNvSpPr>
          <p:nvPr>
            <p:ph type="body" sz="half" idx="2"/>
          </p:nvPr>
        </p:nvSpPr>
        <p:spPr>
          <a:xfrm>
            <a:off x="457201" y="1076327"/>
            <a:ext cx="3008313" cy="3116262"/>
          </a:xfrm>
        </p:spPr>
        <p:txBody>
          <a:bodyPr/>
          <a:lstStyle>
            <a:lvl1pPr marL="0" indent="0" algn="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7" name="Picture 6" descr="ALTA_LOGO_PMS444+173.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92589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xtBox 8"/>
          <p:cNvSpPr txBox="1">
            <a:spLocks noChangeArrowheads="1"/>
          </p:cNvSpPr>
          <p:nvPr/>
        </p:nvSpPr>
        <p:spPr bwMode="auto">
          <a:xfrm>
            <a:off x="8672906" y="4192588"/>
            <a:ext cx="580238"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F6580A0B-F2D0-944D-8F35-04C5DBA0D2C9}" type="slidenum">
              <a:rPr lang="en-US" sz="900" smtClean="0">
                <a:solidFill>
                  <a:srgbClr val="101B42"/>
                </a:solidFill>
              </a:rPr>
              <a:pPr algn="ctr">
                <a:defRPr/>
              </a:pPr>
              <a:t>‹#›</a:t>
            </a:fld>
            <a:endParaRPr lang="en-US" sz="900" dirty="0" smtClean="0">
              <a:solidFill>
                <a:srgbClr val="101B42"/>
              </a:solidFill>
            </a:endParaRPr>
          </a:p>
        </p:txBody>
      </p:sp>
      <p:cxnSp>
        <p:nvCxnSpPr>
          <p:cNvPr id="5" name="Straight Connector 4"/>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66688" indent="-166688">
              <a:buClr>
                <a:schemeClr val="tx2"/>
              </a:buClr>
              <a:defRPr/>
            </a:lvl1pPr>
            <a:lvl2pPr>
              <a:buClr>
                <a:schemeClr val="accent2"/>
              </a:buClr>
              <a:defRPr/>
            </a:lvl2pPr>
            <a:lvl3pPr>
              <a:buClr>
                <a:schemeClr val="accent1"/>
              </a:buClr>
              <a:defRPr/>
            </a:lvl3pPr>
            <a:lvl4pPr>
              <a:buClr>
                <a:schemeClr val="accent4"/>
              </a:buClr>
              <a:defRPr/>
            </a:lvl4pPr>
            <a:lvl5pPr>
              <a:buClr>
                <a:schemeClr val="accent6"/>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Picture Placeholder 10"/>
          <p:cNvSpPr>
            <a:spLocks noGrp="1"/>
          </p:cNvSpPr>
          <p:nvPr>
            <p:ph type="pic" sz="quarter" idx="11" hasCustomPrompt="1"/>
          </p:nvPr>
        </p:nvSpPr>
        <p:spPr>
          <a:xfrm>
            <a:off x="327025" y="4288168"/>
            <a:ext cx="1730375" cy="669925"/>
          </a:xfrm>
        </p:spPr>
        <p:txBody>
          <a:bodyPr anchor="ctr"/>
          <a:lstStyle>
            <a:lvl1pPr marL="0" indent="0" algn="ctr">
              <a:buNone/>
              <a:defRPr sz="1400">
                <a:solidFill>
                  <a:srgbClr val="00A7B5"/>
                </a:solidFill>
              </a:defRPr>
            </a:lvl1pPr>
          </a:lstStyle>
          <a:p>
            <a:r>
              <a:rPr lang="en-US" dirty="0" smtClean="0"/>
              <a:t>[Insert Logo Here]</a:t>
            </a:r>
            <a:endParaRPr lang="en-US" dirty="0"/>
          </a:p>
        </p:txBody>
      </p:sp>
    </p:spTree>
    <p:extLst>
      <p:ext uri="{BB962C8B-B14F-4D97-AF65-F5344CB8AC3E}">
        <p14:creationId xmlns="" xmlns:p14="http://schemas.microsoft.com/office/powerpoint/2010/main" val="16780631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4" name="Picture 11" descr="ALTA_LOGO_KO-White.pn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3535363" y="3662363"/>
            <a:ext cx="19812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12"/>
          <p:cNvSpPr txBox="1">
            <a:spLocks noChangeArrowheads="1"/>
          </p:cNvSpPr>
          <p:nvPr/>
        </p:nvSpPr>
        <p:spPr bwMode="auto">
          <a:xfrm>
            <a:off x="1127125" y="4467225"/>
            <a:ext cx="688975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r>
              <a:rPr lang="en-US" sz="700" dirty="0" smtClean="0">
                <a:solidFill>
                  <a:srgbClr val="FFFFFF"/>
                </a:solidFill>
              </a:rPr>
              <a:t>1800 M Street, NW, Suite 300S, Washington, D.C. 20036-5828   </a:t>
            </a:r>
            <a:r>
              <a:rPr lang="en-US" sz="700" dirty="0" smtClean="0">
                <a:solidFill>
                  <a:srgbClr val="00A7B5"/>
                </a:solidFill>
              </a:rPr>
              <a:t>|</a:t>
            </a:r>
            <a:r>
              <a:rPr lang="en-US" sz="700" dirty="0" smtClean="0">
                <a:solidFill>
                  <a:srgbClr val="FFFFFF"/>
                </a:solidFill>
              </a:rPr>
              <a:t>   P. 202.296.3671   </a:t>
            </a:r>
            <a:r>
              <a:rPr lang="en-US" sz="700" dirty="0" smtClean="0">
                <a:solidFill>
                  <a:srgbClr val="00A7B5"/>
                </a:solidFill>
              </a:rPr>
              <a:t>|</a:t>
            </a:r>
            <a:r>
              <a:rPr lang="en-US" sz="700" dirty="0" smtClean="0">
                <a:solidFill>
                  <a:srgbClr val="FFFFFF"/>
                </a:solidFill>
              </a:rPr>
              <a:t>    F. 202.223.5843   </a:t>
            </a:r>
            <a:r>
              <a:rPr lang="en-US" sz="700" dirty="0" smtClean="0">
                <a:solidFill>
                  <a:srgbClr val="00A7B5"/>
                </a:solidFill>
              </a:rPr>
              <a:t>|</a:t>
            </a:r>
            <a:r>
              <a:rPr lang="en-US" sz="700" dirty="0" smtClean="0">
                <a:solidFill>
                  <a:srgbClr val="FFFFFF"/>
                </a:solidFill>
              </a:rPr>
              <a:t>   homeclosing101.com</a:t>
            </a:r>
          </a:p>
        </p:txBody>
      </p:sp>
      <p:sp>
        <p:nvSpPr>
          <p:cNvPr id="2" name="Title 1"/>
          <p:cNvSpPr>
            <a:spLocks noGrp="1"/>
          </p:cNvSpPr>
          <p:nvPr>
            <p:ph type="title"/>
          </p:nvPr>
        </p:nvSpPr>
        <p:spPr>
          <a:xfrm>
            <a:off x="215858" y="2176112"/>
            <a:ext cx="8713830" cy="1021556"/>
          </a:xfrm>
        </p:spPr>
        <p:txBody>
          <a:bodyPr anchor="t">
            <a:normAutofit/>
          </a:bodyPr>
          <a:lstStyle>
            <a:lvl1pPr algn="ctr">
              <a:defRPr sz="2500" b="1" cap="all">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xmlns="" val="26769431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blipFill rotWithShape="1">
            <a:blip r:embed="rId2"/>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4" name="Picture 11" descr="ALTA_LOGO_KO-White.pn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3535363" y="3662363"/>
            <a:ext cx="19812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12"/>
          <p:cNvSpPr txBox="1">
            <a:spLocks noChangeArrowheads="1"/>
          </p:cNvSpPr>
          <p:nvPr/>
        </p:nvSpPr>
        <p:spPr bwMode="auto">
          <a:xfrm>
            <a:off x="1127125" y="4467225"/>
            <a:ext cx="688975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r>
              <a:rPr lang="en-US" sz="700" dirty="0" smtClean="0">
                <a:solidFill>
                  <a:srgbClr val="FFFFFF"/>
                </a:solidFill>
              </a:rPr>
              <a:t>1800 M Street, NW, Suite 300S, Washington, D.C. 20036-5828   </a:t>
            </a:r>
            <a:r>
              <a:rPr lang="en-US" sz="700" dirty="0" smtClean="0">
                <a:solidFill>
                  <a:srgbClr val="00A7B5"/>
                </a:solidFill>
              </a:rPr>
              <a:t>|</a:t>
            </a:r>
            <a:r>
              <a:rPr lang="en-US" sz="700" dirty="0" smtClean="0">
                <a:solidFill>
                  <a:srgbClr val="FFFFFF"/>
                </a:solidFill>
              </a:rPr>
              <a:t>   P. 202.296.3671   </a:t>
            </a:r>
            <a:r>
              <a:rPr lang="en-US" sz="700" dirty="0" smtClean="0">
                <a:solidFill>
                  <a:srgbClr val="00A7B5"/>
                </a:solidFill>
              </a:rPr>
              <a:t>|</a:t>
            </a:r>
            <a:r>
              <a:rPr lang="en-US" sz="700" dirty="0" smtClean="0">
                <a:solidFill>
                  <a:srgbClr val="FFFFFF"/>
                </a:solidFill>
              </a:rPr>
              <a:t>    F. 202.223.5843   </a:t>
            </a:r>
            <a:r>
              <a:rPr lang="en-US" sz="700" dirty="0" smtClean="0">
                <a:solidFill>
                  <a:srgbClr val="00A7B5"/>
                </a:solidFill>
              </a:rPr>
              <a:t>|</a:t>
            </a:r>
            <a:r>
              <a:rPr lang="en-US" sz="700" dirty="0" smtClean="0">
                <a:solidFill>
                  <a:srgbClr val="FFFFFF"/>
                </a:solidFill>
              </a:rPr>
              <a:t>   homeclosing101.com</a:t>
            </a:r>
          </a:p>
        </p:txBody>
      </p:sp>
      <p:sp>
        <p:nvSpPr>
          <p:cNvPr id="2" name="Title 1"/>
          <p:cNvSpPr>
            <a:spLocks noGrp="1"/>
          </p:cNvSpPr>
          <p:nvPr>
            <p:ph type="title"/>
          </p:nvPr>
        </p:nvSpPr>
        <p:spPr>
          <a:xfrm>
            <a:off x="215858" y="2176112"/>
            <a:ext cx="8713830" cy="1021556"/>
          </a:xfrm>
        </p:spPr>
        <p:txBody>
          <a:bodyPr anchor="t">
            <a:normAutofit/>
          </a:bodyPr>
          <a:lstStyle>
            <a:lvl1pPr algn="ctr">
              <a:defRPr sz="4400" b="1" cap="all">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xmlns="" val="8013327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215858" y="2176112"/>
            <a:ext cx="8713830" cy="1021556"/>
          </a:xfrm>
        </p:spPr>
        <p:txBody>
          <a:bodyPr anchor="t">
            <a:normAutofit/>
          </a:bodyPr>
          <a:lstStyle>
            <a:lvl1pPr algn="ctr">
              <a:defRPr sz="2500" b="1" cap="all">
                <a:solidFill>
                  <a:schemeClr val="bg1"/>
                </a:solidFill>
              </a:defRPr>
            </a:lvl1pPr>
          </a:lstStyle>
          <a:p>
            <a:r>
              <a:rPr lang="en-US" smtClean="0"/>
              <a:t>Click to edit Master title style</a:t>
            </a:r>
            <a:endParaRPr lang="en-US" dirty="0"/>
          </a:p>
        </p:txBody>
      </p:sp>
      <p:sp>
        <p:nvSpPr>
          <p:cNvPr id="6" name="Picture Placeholder 10"/>
          <p:cNvSpPr>
            <a:spLocks noGrp="1"/>
          </p:cNvSpPr>
          <p:nvPr>
            <p:ph type="pic" sz="quarter" idx="11" hasCustomPrompt="1"/>
          </p:nvPr>
        </p:nvSpPr>
        <p:spPr>
          <a:xfrm>
            <a:off x="3581400" y="3669579"/>
            <a:ext cx="1981200" cy="703006"/>
          </a:xfrm>
        </p:spPr>
        <p:txBody>
          <a:bodyPr anchor="ctr"/>
          <a:lstStyle>
            <a:lvl1pPr marL="0" indent="0" algn="ctr">
              <a:buNone/>
              <a:defRPr sz="1400">
                <a:solidFill>
                  <a:schemeClr val="bg1"/>
                </a:solidFill>
              </a:defRPr>
            </a:lvl1pPr>
          </a:lstStyle>
          <a:p>
            <a:r>
              <a:rPr lang="en-US" dirty="0" smtClean="0"/>
              <a:t>[Insert Logo Here]</a:t>
            </a:r>
            <a:endParaRPr lang="en-US" dirty="0"/>
          </a:p>
        </p:txBody>
      </p:sp>
      <p:sp>
        <p:nvSpPr>
          <p:cNvPr id="7" name="TextBox 6"/>
          <p:cNvSpPr txBox="1"/>
          <p:nvPr userDrawn="1"/>
        </p:nvSpPr>
        <p:spPr>
          <a:xfrm>
            <a:off x="7437535" y="4467225"/>
            <a:ext cx="1133644" cy="200055"/>
          </a:xfrm>
          <a:prstGeom prst="rect">
            <a:avLst/>
          </a:prstGeom>
          <a:noFill/>
        </p:spPr>
        <p:txBody>
          <a:bodyPr wrap="none" rtlCol="0">
            <a:spAutoFit/>
          </a:bodyPr>
          <a:lstStyle/>
          <a:p>
            <a:pPr algn="r">
              <a:defRPr/>
            </a:pPr>
            <a:r>
              <a:rPr lang="en-US" sz="700" b="1" dirty="0" smtClean="0">
                <a:solidFill>
                  <a:srgbClr val="FFFFFF"/>
                </a:solidFill>
              </a:rPr>
              <a:t>homeclosing101.com</a:t>
            </a:r>
            <a:endParaRPr lang="en-US" sz="700" b="1" dirty="0">
              <a:solidFill>
                <a:srgbClr val="333333"/>
              </a:solidFill>
            </a:endParaRPr>
          </a:p>
        </p:txBody>
      </p:sp>
      <p:sp>
        <p:nvSpPr>
          <p:cNvPr id="8" name="Text Placeholder 15"/>
          <p:cNvSpPr>
            <a:spLocks noGrp="1"/>
          </p:cNvSpPr>
          <p:nvPr>
            <p:ph type="body" sz="quarter" idx="12" hasCustomPrompt="1"/>
          </p:nvPr>
        </p:nvSpPr>
        <p:spPr>
          <a:xfrm>
            <a:off x="685800" y="4467225"/>
            <a:ext cx="5597676" cy="274638"/>
          </a:xfrm>
        </p:spPr>
        <p:txBody>
          <a:bodyPr/>
          <a:lstStyle>
            <a:lvl1pPr marL="0" indent="0">
              <a:buNone/>
              <a:defRPr sz="700">
                <a:solidFill>
                  <a:schemeClr val="bg1"/>
                </a:solidFill>
              </a:defRPr>
            </a:lvl1pPr>
            <a:lvl2pPr marL="457200" indent="0">
              <a:buNone/>
              <a:defRPr sz="700">
                <a:solidFill>
                  <a:schemeClr val="bg1"/>
                </a:solidFill>
              </a:defRPr>
            </a:lvl2pPr>
            <a:lvl3pPr marL="914400" indent="0">
              <a:buNone/>
              <a:defRPr sz="700">
                <a:solidFill>
                  <a:schemeClr val="bg1"/>
                </a:solidFill>
              </a:defRPr>
            </a:lvl3pPr>
            <a:lvl4pPr marL="1371600" indent="0">
              <a:buNone/>
              <a:defRPr sz="700">
                <a:solidFill>
                  <a:schemeClr val="bg1"/>
                </a:solidFill>
              </a:defRPr>
            </a:lvl4pPr>
            <a:lvl5pPr marL="1828800" indent="0">
              <a:buNone/>
              <a:defRPr sz="700">
                <a:solidFill>
                  <a:schemeClr val="bg1"/>
                </a:solidFill>
              </a:defRPr>
            </a:lvl5pPr>
          </a:lstStyle>
          <a:p>
            <a:pPr lvl="0"/>
            <a:r>
              <a:rPr lang="en-US" dirty="0" smtClean="0"/>
              <a:t>[Insert Address Here]</a:t>
            </a:r>
            <a:endParaRPr lang="en-US" dirty="0"/>
          </a:p>
        </p:txBody>
      </p:sp>
    </p:spTree>
    <p:extLst>
      <p:ext uri="{BB962C8B-B14F-4D97-AF65-F5344CB8AC3E}">
        <p14:creationId xmlns:p14="http://schemas.microsoft.com/office/powerpoint/2010/main" xmlns="" val="11646640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BLANK 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905658173"/>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ounded Rectangle 3"/>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5" name="Straight Connector 4"/>
          <p:cNvCxnSpPr/>
          <p:nvPr/>
        </p:nvCxnSpPr>
        <p:spPr>
          <a:xfrm>
            <a:off x="214313" y="2903538"/>
            <a:ext cx="8047037"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12" descr="ALTA_LOGO_KO-White.png"/>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685800" y="614363"/>
            <a:ext cx="230505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14"/>
          <p:cNvSpPr txBox="1">
            <a:spLocks noChangeArrowheads="1"/>
          </p:cNvSpPr>
          <p:nvPr/>
        </p:nvSpPr>
        <p:spPr bwMode="auto">
          <a:xfrm>
            <a:off x="685800" y="4467225"/>
            <a:ext cx="688975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defRPr/>
            </a:pPr>
            <a:r>
              <a:rPr lang="en-US" sz="700" dirty="0" smtClean="0">
                <a:solidFill>
                  <a:srgbClr val="FFFFFF"/>
                </a:solidFill>
              </a:rPr>
              <a:t>1800 M Street, NW, Suite 300S, Washington, D.C. 20036-5828   </a:t>
            </a:r>
            <a:r>
              <a:rPr lang="en-US" sz="700" dirty="0" smtClean="0">
                <a:solidFill>
                  <a:srgbClr val="00A7B5"/>
                </a:solidFill>
              </a:rPr>
              <a:t>|</a:t>
            </a:r>
            <a:r>
              <a:rPr lang="en-US" sz="700" dirty="0" smtClean="0">
                <a:solidFill>
                  <a:srgbClr val="FFFFFF"/>
                </a:solidFill>
              </a:rPr>
              <a:t>   P. 202.296.3671   </a:t>
            </a:r>
            <a:r>
              <a:rPr lang="en-US" sz="700" dirty="0" smtClean="0">
                <a:solidFill>
                  <a:srgbClr val="00A7B5"/>
                </a:solidFill>
              </a:rPr>
              <a:t>|</a:t>
            </a:r>
            <a:r>
              <a:rPr lang="en-US" sz="700" dirty="0" smtClean="0">
                <a:solidFill>
                  <a:srgbClr val="FFFFFF"/>
                </a:solidFill>
              </a:rPr>
              <a:t>    F. 202.223.5843   </a:t>
            </a:r>
            <a:r>
              <a:rPr lang="en-US" sz="700" dirty="0" smtClean="0">
                <a:solidFill>
                  <a:srgbClr val="00A7B5"/>
                </a:solidFill>
              </a:rPr>
              <a:t>|</a:t>
            </a:r>
            <a:r>
              <a:rPr lang="en-US" sz="700" dirty="0" smtClean="0">
                <a:solidFill>
                  <a:srgbClr val="FFFFFF"/>
                </a:solidFill>
              </a:rPr>
              <a:t>   homeclosing101.com</a:t>
            </a:r>
          </a:p>
        </p:txBody>
      </p:sp>
      <p:sp>
        <p:nvSpPr>
          <p:cNvPr id="2" name="Title 1"/>
          <p:cNvSpPr>
            <a:spLocks noGrp="1"/>
          </p:cNvSpPr>
          <p:nvPr>
            <p:ph type="ctrTitle"/>
          </p:nvPr>
        </p:nvSpPr>
        <p:spPr>
          <a:xfrm>
            <a:off x="685800" y="1722167"/>
            <a:ext cx="7575884" cy="1102519"/>
          </a:xfrm>
        </p:spPr>
        <p:txBody>
          <a:bodyPr>
            <a:normAutofit/>
          </a:bodyPr>
          <a:lstStyle>
            <a:lvl1pPr>
              <a:defRPr sz="25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2994588"/>
            <a:ext cx="7575884" cy="102873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 Placeholder 8"/>
          <p:cNvSpPr>
            <a:spLocks noGrp="1"/>
          </p:cNvSpPr>
          <p:nvPr>
            <p:ph type="body" sz="quarter" idx="10" hasCustomPrompt="1"/>
          </p:nvPr>
        </p:nvSpPr>
        <p:spPr>
          <a:xfrm>
            <a:off x="696941" y="4124913"/>
            <a:ext cx="3162300" cy="244149"/>
          </a:xfrm>
        </p:spPr>
        <p:txBody>
          <a:bodyPr/>
          <a:lstStyle>
            <a:lvl1pPr marL="0" indent="0">
              <a:buNone/>
              <a:defRPr sz="900" baseline="0">
                <a:solidFill>
                  <a:srgbClr val="FFFFFF"/>
                </a:solidFill>
              </a:defRPr>
            </a:lvl1pPr>
            <a:lvl2pPr marL="457200" indent="0">
              <a:buNone/>
              <a:defRPr sz="700">
                <a:solidFill>
                  <a:srgbClr val="FFFFFF"/>
                </a:solidFill>
              </a:defRPr>
            </a:lvl2pPr>
            <a:lvl3pPr marL="914400" indent="0">
              <a:buNone/>
              <a:defRPr sz="700">
                <a:solidFill>
                  <a:srgbClr val="FFFFFF"/>
                </a:solidFill>
              </a:defRPr>
            </a:lvl3pPr>
            <a:lvl4pPr marL="1371600" indent="0">
              <a:buNone/>
              <a:defRPr sz="700">
                <a:solidFill>
                  <a:srgbClr val="FFFFFF"/>
                </a:solidFill>
              </a:defRPr>
            </a:lvl4pPr>
            <a:lvl5pPr marL="1828800" indent="0">
              <a:buNone/>
              <a:defRPr sz="700">
                <a:solidFill>
                  <a:srgbClr val="FFFFFF"/>
                </a:solidFill>
              </a:defRPr>
            </a:lvl5pPr>
          </a:lstStyle>
          <a:p>
            <a:pPr lvl="0"/>
            <a:r>
              <a:rPr lang="en-US" dirty="0" smtClean="0"/>
              <a:t>[Insert Date Here]</a:t>
            </a:r>
            <a:endParaRPr lang="en-US" dirty="0"/>
          </a:p>
        </p:txBody>
      </p:sp>
    </p:spTree>
    <p:extLst>
      <p:ext uri="{BB962C8B-B14F-4D97-AF65-F5344CB8AC3E}">
        <p14:creationId xmlns="" xmlns:p14="http://schemas.microsoft.com/office/powerpoint/2010/main" val="37135220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ounded Rectangle 3"/>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5" name="Straight Connector 4"/>
          <p:cNvCxnSpPr/>
          <p:nvPr/>
        </p:nvCxnSpPr>
        <p:spPr>
          <a:xfrm>
            <a:off x="214313" y="2903538"/>
            <a:ext cx="8047037"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685800" y="1722167"/>
            <a:ext cx="7575884" cy="1102519"/>
          </a:xfrm>
        </p:spPr>
        <p:txBody>
          <a:bodyPr>
            <a:normAutofit/>
          </a:bodyPr>
          <a:lstStyle>
            <a:lvl1pPr>
              <a:defRPr sz="25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2994588"/>
            <a:ext cx="7575884" cy="102873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 Placeholder 8"/>
          <p:cNvSpPr>
            <a:spLocks noGrp="1"/>
          </p:cNvSpPr>
          <p:nvPr>
            <p:ph type="body" sz="quarter" idx="10" hasCustomPrompt="1"/>
          </p:nvPr>
        </p:nvSpPr>
        <p:spPr>
          <a:xfrm>
            <a:off x="696941" y="4124913"/>
            <a:ext cx="3162300" cy="244149"/>
          </a:xfrm>
        </p:spPr>
        <p:txBody>
          <a:bodyPr/>
          <a:lstStyle>
            <a:lvl1pPr marL="0" indent="0">
              <a:buNone/>
              <a:defRPr sz="900" baseline="0">
                <a:solidFill>
                  <a:srgbClr val="FFFFFF"/>
                </a:solidFill>
              </a:defRPr>
            </a:lvl1pPr>
            <a:lvl2pPr marL="457200" indent="0">
              <a:buNone/>
              <a:defRPr sz="700">
                <a:solidFill>
                  <a:srgbClr val="FFFFFF"/>
                </a:solidFill>
              </a:defRPr>
            </a:lvl2pPr>
            <a:lvl3pPr marL="914400" indent="0">
              <a:buNone/>
              <a:defRPr sz="700">
                <a:solidFill>
                  <a:srgbClr val="FFFFFF"/>
                </a:solidFill>
              </a:defRPr>
            </a:lvl3pPr>
            <a:lvl4pPr marL="1371600" indent="0">
              <a:buNone/>
              <a:defRPr sz="700">
                <a:solidFill>
                  <a:srgbClr val="FFFFFF"/>
                </a:solidFill>
              </a:defRPr>
            </a:lvl4pPr>
            <a:lvl5pPr marL="1828800" indent="0">
              <a:buNone/>
              <a:defRPr sz="700">
                <a:solidFill>
                  <a:srgbClr val="FFFFFF"/>
                </a:solidFill>
              </a:defRPr>
            </a:lvl5pPr>
          </a:lstStyle>
          <a:p>
            <a:pPr lvl="0"/>
            <a:r>
              <a:rPr lang="en-US" dirty="0" smtClean="0"/>
              <a:t>[Insert Date Here]</a:t>
            </a:r>
            <a:endParaRPr lang="en-US" dirty="0"/>
          </a:p>
        </p:txBody>
      </p:sp>
      <p:sp>
        <p:nvSpPr>
          <p:cNvPr id="12" name="Picture Placeholder 10"/>
          <p:cNvSpPr>
            <a:spLocks noGrp="1"/>
          </p:cNvSpPr>
          <p:nvPr>
            <p:ph type="pic" sz="quarter" idx="11" hasCustomPrompt="1"/>
          </p:nvPr>
        </p:nvSpPr>
        <p:spPr>
          <a:xfrm>
            <a:off x="685800" y="514350"/>
            <a:ext cx="2362200" cy="838200"/>
          </a:xfrm>
        </p:spPr>
        <p:txBody>
          <a:bodyPr anchor="ctr"/>
          <a:lstStyle>
            <a:lvl1pPr marL="0" indent="0" algn="ctr">
              <a:buNone/>
              <a:defRPr sz="1400">
                <a:solidFill>
                  <a:schemeClr val="bg1"/>
                </a:solidFill>
              </a:defRPr>
            </a:lvl1pPr>
          </a:lstStyle>
          <a:p>
            <a:r>
              <a:rPr lang="en-US" dirty="0" smtClean="0"/>
              <a:t>[Insert Logo Here]</a:t>
            </a:r>
            <a:endParaRPr lang="en-US" dirty="0"/>
          </a:p>
        </p:txBody>
      </p:sp>
      <p:sp>
        <p:nvSpPr>
          <p:cNvPr id="14" name="TextBox 13"/>
          <p:cNvSpPr txBox="1"/>
          <p:nvPr userDrawn="1"/>
        </p:nvSpPr>
        <p:spPr>
          <a:xfrm>
            <a:off x="7437535" y="4467225"/>
            <a:ext cx="1133644" cy="200055"/>
          </a:xfrm>
          <a:prstGeom prst="rect">
            <a:avLst/>
          </a:prstGeom>
          <a:noFill/>
        </p:spPr>
        <p:txBody>
          <a:bodyPr wrap="none" rtlCol="0">
            <a:spAutoFit/>
          </a:bodyPr>
          <a:lstStyle/>
          <a:p>
            <a:pPr algn="r">
              <a:defRPr/>
            </a:pPr>
            <a:r>
              <a:rPr lang="en-US" sz="700" b="1" dirty="0" smtClean="0">
                <a:solidFill>
                  <a:srgbClr val="FFFFFF"/>
                </a:solidFill>
              </a:rPr>
              <a:t>homeclosing101.com</a:t>
            </a:r>
            <a:endParaRPr lang="en-US" sz="700" b="1" dirty="0">
              <a:solidFill>
                <a:srgbClr val="333333"/>
              </a:solidFill>
            </a:endParaRPr>
          </a:p>
        </p:txBody>
      </p:sp>
      <p:sp>
        <p:nvSpPr>
          <p:cNvPr id="16" name="Text Placeholder 15"/>
          <p:cNvSpPr>
            <a:spLocks noGrp="1"/>
          </p:cNvSpPr>
          <p:nvPr>
            <p:ph type="body" sz="quarter" idx="12" hasCustomPrompt="1"/>
          </p:nvPr>
        </p:nvSpPr>
        <p:spPr>
          <a:xfrm>
            <a:off x="685800" y="4467225"/>
            <a:ext cx="5597676" cy="274638"/>
          </a:xfrm>
        </p:spPr>
        <p:txBody>
          <a:bodyPr/>
          <a:lstStyle>
            <a:lvl1pPr marL="0" indent="0">
              <a:buNone/>
              <a:defRPr sz="700">
                <a:solidFill>
                  <a:schemeClr val="bg1"/>
                </a:solidFill>
              </a:defRPr>
            </a:lvl1pPr>
            <a:lvl2pPr marL="457200" indent="0">
              <a:buNone/>
              <a:defRPr sz="700">
                <a:solidFill>
                  <a:schemeClr val="bg1"/>
                </a:solidFill>
              </a:defRPr>
            </a:lvl2pPr>
            <a:lvl3pPr marL="914400" indent="0">
              <a:buNone/>
              <a:defRPr sz="700">
                <a:solidFill>
                  <a:schemeClr val="bg1"/>
                </a:solidFill>
              </a:defRPr>
            </a:lvl3pPr>
            <a:lvl4pPr marL="1371600" indent="0">
              <a:buNone/>
              <a:defRPr sz="700">
                <a:solidFill>
                  <a:schemeClr val="bg1"/>
                </a:solidFill>
              </a:defRPr>
            </a:lvl4pPr>
            <a:lvl5pPr marL="1828800" indent="0">
              <a:buNone/>
              <a:defRPr sz="700">
                <a:solidFill>
                  <a:schemeClr val="bg1"/>
                </a:solidFill>
              </a:defRPr>
            </a:lvl5pPr>
          </a:lstStyle>
          <a:p>
            <a:pPr lvl="0"/>
            <a:r>
              <a:rPr lang="en-US" dirty="0" smtClean="0"/>
              <a:t>[Insert Address Here]</a:t>
            </a:r>
            <a:endParaRPr lang="en-US" dirty="0"/>
          </a:p>
        </p:txBody>
      </p:sp>
    </p:spTree>
    <p:extLst>
      <p:ext uri="{BB962C8B-B14F-4D97-AF65-F5344CB8AC3E}">
        <p14:creationId xmlns="" xmlns:p14="http://schemas.microsoft.com/office/powerpoint/2010/main" val="37942615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Box 8"/>
          <p:cNvSpPr txBox="1">
            <a:spLocks noChangeArrowheads="1"/>
          </p:cNvSpPr>
          <p:nvPr/>
        </p:nvSpPr>
        <p:spPr bwMode="auto">
          <a:xfrm>
            <a:off x="8686165" y="4192588"/>
            <a:ext cx="537215"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F6580A0B-F2D0-944D-8F35-04C5DBA0D2C9}" type="slidenum">
              <a:rPr lang="en-US" sz="900" smtClean="0">
                <a:solidFill>
                  <a:srgbClr val="101B42"/>
                </a:solidFill>
              </a:rPr>
              <a:pPr algn="ctr">
                <a:defRPr/>
              </a:pPr>
              <a:t>‹#›</a:t>
            </a:fld>
            <a:endParaRPr lang="en-US" sz="900" dirty="0" smtClean="0">
              <a:solidFill>
                <a:srgbClr val="101B42"/>
              </a:solidFill>
            </a:endParaRPr>
          </a:p>
        </p:txBody>
      </p:sp>
      <p:cxnSp>
        <p:nvCxnSpPr>
          <p:cNvPr id="5" name="Straight Connector 4"/>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66688" indent="-166688">
              <a:buClr>
                <a:schemeClr val="tx2"/>
              </a:buClr>
              <a:defRPr/>
            </a:lvl1pPr>
            <a:lvl2pPr>
              <a:buClr>
                <a:schemeClr val="accent2"/>
              </a:buClr>
              <a:defRPr/>
            </a:lvl2pPr>
            <a:lvl3pPr>
              <a:buClr>
                <a:schemeClr val="accent1"/>
              </a:buClr>
              <a:defRPr/>
            </a:lvl3pPr>
            <a:lvl4pPr>
              <a:buClr>
                <a:schemeClr val="accent4"/>
              </a:buClr>
              <a:defRPr/>
            </a:lvl4pPr>
            <a:lvl5pPr>
              <a:buClr>
                <a:schemeClr val="accent6"/>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6" descr="ALTA_LOGO_PMS444+173.png"/>
          <p:cNvPicPr>
            <a:picLocks noChangeAspect="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 xmlns:p14="http://schemas.microsoft.com/office/powerpoint/2010/main" val="16118756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xtBox 8"/>
          <p:cNvSpPr txBox="1">
            <a:spLocks noChangeArrowheads="1"/>
          </p:cNvSpPr>
          <p:nvPr/>
        </p:nvSpPr>
        <p:spPr bwMode="auto">
          <a:xfrm>
            <a:off x="8672906" y="4192588"/>
            <a:ext cx="580238"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F6580A0B-F2D0-944D-8F35-04C5DBA0D2C9}" type="slidenum">
              <a:rPr lang="en-US" sz="900" smtClean="0">
                <a:solidFill>
                  <a:srgbClr val="101B42"/>
                </a:solidFill>
              </a:rPr>
              <a:pPr algn="ctr">
                <a:defRPr/>
              </a:pPr>
              <a:t>‹#›</a:t>
            </a:fld>
            <a:endParaRPr lang="en-US" sz="900" dirty="0" smtClean="0">
              <a:solidFill>
                <a:srgbClr val="101B42"/>
              </a:solidFill>
            </a:endParaRPr>
          </a:p>
        </p:txBody>
      </p:sp>
      <p:cxnSp>
        <p:nvCxnSpPr>
          <p:cNvPr id="5" name="Straight Connector 4"/>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66688" indent="-166688">
              <a:buClr>
                <a:schemeClr val="tx2"/>
              </a:buClr>
              <a:defRPr/>
            </a:lvl1pPr>
            <a:lvl2pPr>
              <a:buClr>
                <a:schemeClr val="accent2"/>
              </a:buClr>
              <a:defRPr/>
            </a:lvl2pPr>
            <a:lvl3pPr>
              <a:buClr>
                <a:schemeClr val="accent1"/>
              </a:buClr>
              <a:defRPr/>
            </a:lvl3pPr>
            <a:lvl4pPr>
              <a:buClr>
                <a:schemeClr val="accent4"/>
              </a:buClr>
              <a:defRPr/>
            </a:lvl4pPr>
            <a:lvl5pPr>
              <a:buClr>
                <a:schemeClr val="accent6"/>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Picture Placeholder 10"/>
          <p:cNvSpPr>
            <a:spLocks noGrp="1"/>
          </p:cNvSpPr>
          <p:nvPr>
            <p:ph type="pic" sz="quarter" idx="11" hasCustomPrompt="1"/>
          </p:nvPr>
        </p:nvSpPr>
        <p:spPr>
          <a:xfrm>
            <a:off x="327025" y="4288168"/>
            <a:ext cx="1730375" cy="669925"/>
          </a:xfrm>
        </p:spPr>
        <p:txBody>
          <a:bodyPr anchor="ctr"/>
          <a:lstStyle>
            <a:lvl1pPr marL="0" indent="0" algn="ctr">
              <a:buNone/>
              <a:defRPr sz="1400">
                <a:solidFill>
                  <a:srgbClr val="00A7B5"/>
                </a:solidFill>
              </a:defRPr>
            </a:lvl1pPr>
          </a:lstStyle>
          <a:p>
            <a:r>
              <a:rPr lang="en-US" dirty="0" smtClean="0"/>
              <a:t>[Insert Logo Here]</a:t>
            </a:r>
            <a:endParaRPr lang="en-US" dirty="0"/>
          </a:p>
        </p:txBody>
      </p:sp>
    </p:spTree>
    <p:extLst>
      <p:ext uri="{BB962C8B-B14F-4D97-AF65-F5344CB8AC3E}">
        <p14:creationId xmlns="" xmlns:p14="http://schemas.microsoft.com/office/powerpoint/2010/main" val="16780631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4" name="Picture 11" descr="ALTA_LOGO_KO-White.png"/>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3563938" y="4062413"/>
            <a:ext cx="19812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p:cNvCxnSpPr/>
          <p:nvPr/>
        </p:nvCxnSpPr>
        <p:spPr>
          <a:xfrm>
            <a:off x="214313" y="2903538"/>
            <a:ext cx="8715375"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15086" y="1843261"/>
            <a:ext cx="8713830" cy="1021556"/>
          </a:xfrm>
        </p:spPr>
        <p:txBody>
          <a:bodyPr anchor="t">
            <a:normAutofit/>
          </a:bodyPr>
          <a:lstStyle>
            <a:lvl1pPr algn="ctr">
              <a:defRPr sz="2500" b="1" cap="all" baseline="0">
                <a:solidFill>
                  <a:schemeClr val="bg1"/>
                </a:solidFill>
              </a:defRPr>
            </a:lvl1pPr>
          </a:lstStyle>
          <a:p>
            <a:r>
              <a:rPr lang="en-US" smtClean="0"/>
              <a:t>Click to edit Master title style</a:t>
            </a:r>
            <a:endParaRPr lang="en-US" dirty="0"/>
          </a:p>
        </p:txBody>
      </p:sp>
    </p:spTree>
    <p:extLst>
      <p:ext uri="{BB962C8B-B14F-4D97-AF65-F5344CB8AC3E}">
        <p14:creationId xmlns="" xmlns:p14="http://schemas.microsoft.com/office/powerpoint/2010/main" val="23871264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5" name="Straight Connector 4"/>
          <p:cNvCxnSpPr/>
          <p:nvPr/>
        </p:nvCxnSpPr>
        <p:spPr>
          <a:xfrm>
            <a:off x="214313" y="2903538"/>
            <a:ext cx="8715375"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15086" y="1843261"/>
            <a:ext cx="8713830" cy="1021556"/>
          </a:xfrm>
        </p:spPr>
        <p:txBody>
          <a:bodyPr anchor="t">
            <a:normAutofit/>
          </a:bodyPr>
          <a:lstStyle>
            <a:lvl1pPr algn="ctr">
              <a:defRPr sz="2500" b="1" cap="all" baseline="0">
                <a:solidFill>
                  <a:schemeClr val="bg1"/>
                </a:solidFill>
              </a:defRPr>
            </a:lvl1pPr>
          </a:lstStyle>
          <a:p>
            <a:r>
              <a:rPr lang="en-US" smtClean="0"/>
              <a:t>Click to edit Master title style</a:t>
            </a:r>
            <a:endParaRPr lang="en-US" dirty="0"/>
          </a:p>
        </p:txBody>
      </p:sp>
      <p:sp>
        <p:nvSpPr>
          <p:cNvPr id="6" name="Picture Placeholder 10"/>
          <p:cNvSpPr>
            <a:spLocks noGrp="1"/>
          </p:cNvSpPr>
          <p:nvPr>
            <p:ph type="pic" sz="quarter" idx="11" hasCustomPrompt="1"/>
          </p:nvPr>
        </p:nvSpPr>
        <p:spPr>
          <a:xfrm>
            <a:off x="3581400" y="3983199"/>
            <a:ext cx="1981200" cy="703006"/>
          </a:xfrm>
        </p:spPr>
        <p:txBody>
          <a:bodyPr anchor="ctr"/>
          <a:lstStyle>
            <a:lvl1pPr marL="0" indent="0" algn="ctr">
              <a:buNone/>
              <a:defRPr sz="1400">
                <a:solidFill>
                  <a:schemeClr val="bg1"/>
                </a:solidFill>
              </a:defRPr>
            </a:lvl1pPr>
          </a:lstStyle>
          <a:p>
            <a:r>
              <a:rPr lang="en-US" dirty="0" smtClean="0"/>
              <a:t>[Insert Logo Here]</a:t>
            </a:r>
            <a:endParaRPr lang="en-US" dirty="0"/>
          </a:p>
        </p:txBody>
      </p:sp>
    </p:spTree>
    <p:extLst>
      <p:ext uri="{BB962C8B-B14F-4D97-AF65-F5344CB8AC3E}">
        <p14:creationId xmlns="" xmlns:p14="http://schemas.microsoft.com/office/powerpoint/2010/main" val="844252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 name="Picture 11" descr="ALTA_LOGO_KO-White.png"/>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3563938" y="4062413"/>
            <a:ext cx="19812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p:cNvCxnSpPr/>
          <p:nvPr/>
        </p:nvCxnSpPr>
        <p:spPr>
          <a:xfrm>
            <a:off x="214313" y="2903538"/>
            <a:ext cx="8715375"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15086" y="1843261"/>
            <a:ext cx="8713830" cy="1021556"/>
          </a:xfrm>
        </p:spPr>
        <p:txBody>
          <a:bodyPr anchor="t">
            <a:normAutofit/>
          </a:bodyPr>
          <a:lstStyle>
            <a:lvl1pPr algn="ctr">
              <a:defRPr sz="2500" b="1" cap="all" baseline="0">
                <a:solidFill>
                  <a:schemeClr val="bg1"/>
                </a:solidFill>
              </a:defRPr>
            </a:lvl1pPr>
          </a:lstStyle>
          <a:p>
            <a:r>
              <a:rPr lang="en-US" smtClean="0"/>
              <a:t>Click to edit Master title style</a:t>
            </a:r>
            <a:endParaRPr lang="en-US" dirty="0"/>
          </a:p>
        </p:txBody>
      </p:sp>
    </p:spTree>
    <p:extLst>
      <p:ext uri="{BB962C8B-B14F-4D97-AF65-F5344CB8AC3E}">
        <p14:creationId xmlns="" xmlns:p14="http://schemas.microsoft.com/office/powerpoint/2010/main" val="23871264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218693C0-9112-D543-B75E-D9B66E3E25F9}" type="slidenum">
              <a:rPr lang="en-US" sz="900" smtClean="0">
                <a:solidFill>
                  <a:srgbClr val="101B42"/>
                </a:solidFill>
              </a:rPr>
              <a:pPr algn="ctr">
                <a:defRPr/>
              </a:pPr>
              <a:t>‹#›</a:t>
            </a:fld>
            <a:endParaRPr lang="en-US" sz="900" dirty="0" smtClean="0">
              <a:solidFill>
                <a:srgbClr val="101B42"/>
              </a:solidFill>
            </a:endParaRPr>
          </a:p>
        </p:txBody>
      </p:sp>
      <p:cxnSp>
        <p:nvCxnSpPr>
          <p:cNvPr id="6" name="Straight Connector 5"/>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64274"/>
            <a:ext cx="4038600" cy="287450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64274"/>
            <a:ext cx="4038600" cy="287450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descr="ALTA_LOGO_PMS444+173.png"/>
          <p:cNvPicPr>
            <a:picLocks noChangeAspect="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 xmlns:p14="http://schemas.microsoft.com/office/powerpoint/2010/main" val="3501398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A6E5411D-2789-9C45-8B47-C53BE6DC01C7}" type="slidenum">
              <a:rPr lang="en-US" sz="900" smtClean="0">
                <a:solidFill>
                  <a:srgbClr val="101B42"/>
                </a:solidFill>
              </a:rPr>
              <a:pPr algn="ctr">
                <a:defRPr/>
              </a:pPr>
              <a:t>‹#›</a:t>
            </a:fld>
            <a:endParaRPr lang="en-US" sz="900" dirty="0" smtClean="0">
              <a:solidFill>
                <a:srgbClr val="101B42"/>
              </a:solidFill>
            </a:endParaRPr>
          </a:p>
        </p:txBody>
      </p:sp>
      <p:cxnSp>
        <p:nvCxnSpPr>
          <p:cNvPr id="4" name="Straight Connector 3"/>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pic>
        <p:nvPicPr>
          <p:cNvPr id="5" name="Picture 6" descr="ALTA_LOGO_PMS444+173.png"/>
          <p:cNvPicPr>
            <a:picLocks noChangeAspect="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 xmlns:p14="http://schemas.microsoft.com/office/powerpoint/2010/main" val="38252916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38A2669C-89B6-1F41-9F6A-A80F72A6A317}" type="slidenum">
              <a:rPr lang="en-US" sz="900" smtClean="0">
                <a:solidFill>
                  <a:srgbClr val="101B42"/>
                </a:solidFill>
              </a:rPr>
              <a:pPr algn="ctr">
                <a:defRPr/>
              </a:pPr>
              <a:t>‹#›</a:t>
            </a:fld>
            <a:endParaRPr lang="en-US" sz="900" dirty="0" smtClean="0">
              <a:solidFill>
                <a:srgbClr val="101B42"/>
              </a:solidFill>
            </a:endParaRPr>
          </a:p>
        </p:txBody>
      </p:sp>
      <p:cxnSp>
        <p:nvCxnSpPr>
          <p:cNvPr id="3" name="Straight Connector 2"/>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4" name="Picture 6" descr="ALTA_LOGO_PMS444+173.png"/>
          <p:cNvPicPr>
            <a:picLocks noChangeAspect="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 xmlns:p14="http://schemas.microsoft.com/office/powerpoint/2010/main" val="26367536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AC015637-0367-BE4F-A5B4-56F10A671818}" type="slidenum">
              <a:rPr lang="en-US" sz="900" smtClean="0">
                <a:solidFill>
                  <a:srgbClr val="101B42"/>
                </a:solidFill>
              </a:rPr>
              <a:pPr algn="ctr">
                <a:defRPr/>
              </a:pPr>
              <a:t>‹#›</a:t>
            </a:fld>
            <a:endParaRPr lang="en-US" sz="900" dirty="0" smtClean="0">
              <a:solidFill>
                <a:srgbClr val="101B42"/>
              </a:solidFill>
            </a:endParaRPr>
          </a:p>
        </p:txBody>
      </p:sp>
      <p:cxnSp>
        <p:nvCxnSpPr>
          <p:cNvPr id="6" name="Straight Connector 5"/>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1" y="204787"/>
            <a:ext cx="3008313" cy="871538"/>
          </a:xfrm>
        </p:spPr>
        <p:txBody>
          <a:bodyPr/>
          <a:lstStyle>
            <a:lvl1pPr algn="r">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04789"/>
            <a:ext cx="5111750" cy="3987800"/>
          </a:xfrm>
        </p:spPr>
        <p:txBody>
          <a:bodyPr anchor="ctr"/>
          <a:lstStyle>
            <a:lvl1pPr marL="0" indent="0" algn="ct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p:txBody>
      </p:sp>
      <p:sp>
        <p:nvSpPr>
          <p:cNvPr id="4" name="Text Placeholder 3"/>
          <p:cNvSpPr>
            <a:spLocks noGrp="1"/>
          </p:cNvSpPr>
          <p:nvPr>
            <p:ph type="body" sz="half" idx="2"/>
          </p:nvPr>
        </p:nvSpPr>
        <p:spPr>
          <a:xfrm>
            <a:off x="457201" y="1076327"/>
            <a:ext cx="3008313" cy="3116262"/>
          </a:xfrm>
        </p:spPr>
        <p:txBody>
          <a:bodyPr/>
          <a:lstStyle>
            <a:lvl1pPr marL="0" indent="0" algn="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7" name="Picture 6" descr="ALTA_LOGO_PMS444+173.png"/>
          <p:cNvPicPr>
            <a:picLocks noChangeAspect="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 xmlns:p14="http://schemas.microsoft.com/office/powerpoint/2010/main" val="16925893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4" name="Picture 11" descr="ALTA_LOGO_KO-White.png"/>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3563938" y="4062413"/>
            <a:ext cx="19812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15086" y="1843261"/>
            <a:ext cx="8713830" cy="1021556"/>
          </a:xfrm>
        </p:spPr>
        <p:txBody>
          <a:bodyPr anchor="t">
            <a:normAutofit/>
          </a:bodyPr>
          <a:lstStyle>
            <a:lvl1pPr algn="ctr">
              <a:defRPr sz="2500" b="1" cap="all" baseline="0">
                <a:solidFill>
                  <a:schemeClr val="bg1"/>
                </a:solidFill>
              </a:defRPr>
            </a:lvl1pPr>
          </a:lstStyle>
          <a:p>
            <a:r>
              <a:rPr lang="en-US" smtClean="0"/>
              <a:t>Click to edit Master title style</a:t>
            </a:r>
            <a:endParaRPr lang="en-US" dirty="0"/>
          </a:p>
        </p:txBody>
      </p:sp>
    </p:spTree>
    <p:extLst>
      <p:ext uri="{BB962C8B-B14F-4D97-AF65-F5344CB8AC3E}">
        <p14:creationId xmlns="" xmlns:p14="http://schemas.microsoft.com/office/powerpoint/2010/main" val="41948360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4" name="Picture 11" descr="ALTA_LOGO_KO-White.png"/>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3535363" y="3662363"/>
            <a:ext cx="19812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12"/>
          <p:cNvSpPr txBox="1">
            <a:spLocks noChangeArrowheads="1"/>
          </p:cNvSpPr>
          <p:nvPr/>
        </p:nvSpPr>
        <p:spPr bwMode="auto">
          <a:xfrm>
            <a:off x="1127125" y="4467225"/>
            <a:ext cx="688975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r>
              <a:rPr lang="en-US" sz="700" dirty="0" smtClean="0">
                <a:solidFill>
                  <a:srgbClr val="FFFFFF"/>
                </a:solidFill>
              </a:rPr>
              <a:t>1800 M Street, NW, Suite 300S, Washington, D.C. 20036-5828   </a:t>
            </a:r>
            <a:r>
              <a:rPr lang="en-US" sz="700" dirty="0" smtClean="0">
                <a:solidFill>
                  <a:srgbClr val="00A7B5"/>
                </a:solidFill>
              </a:rPr>
              <a:t>|</a:t>
            </a:r>
            <a:r>
              <a:rPr lang="en-US" sz="700" dirty="0" smtClean="0">
                <a:solidFill>
                  <a:srgbClr val="FFFFFF"/>
                </a:solidFill>
              </a:rPr>
              <a:t>   P. 202.296.3671   </a:t>
            </a:r>
            <a:r>
              <a:rPr lang="en-US" sz="700" dirty="0" smtClean="0">
                <a:solidFill>
                  <a:srgbClr val="00A7B5"/>
                </a:solidFill>
              </a:rPr>
              <a:t>|</a:t>
            </a:r>
            <a:r>
              <a:rPr lang="en-US" sz="700" dirty="0" smtClean="0">
                <a:solidFill>
                  <a:srgbClr val="FFFFFF"/>
                </a:solidFill>
              </a:rPr>
              <a:t>    F. 202.223.5843   </a:t>
            </a:r>
            <a:r>
              <a:rPr lang="en-US" sz="700" dirty="0" smtClean="0">
                <a:solidFill>
                  <a:srgbClr val="00A7B5"/>
                </a:solidFill>
              </a:rPr>
              <a:t>|</a:t>
            </a:r>
            <a:r>
              <a:rPr lang="en-US" sz="700" dirty="0" smtClean="0">
                <a:solidFill>
                  <a:srgbClr val="FFFFFF"/>
                </a:solidFill>
              </a:rPr>
              <a:t>   homeclosing101.com</a:t>
            </a:r>
          </a:p>
        </p:txBody>
      </p:sp>
      <p:sp>
        <p:nvSpPr>
          <p:cNvPr id="2" name="Title 1"/>
          <p:cNvSpPr>
            <a:spLocks noGrp="1"/>
          </p:cNvSpPr>
          <p:nvPr>
            <p:ph type="title"/>
          </p:nvPr>
        </p:nvSpPr>
        <p:spPr>
          <a:xfrm>
            <a:off x="215858" y="2176112"/>
            <a:ext cx="8713830" cy="1021556"/>
          </a:xfrm>
        </p:spPr>
        <p:txBody>
          <a:bodyPr anchor="t">
            <a:normAutofit/>
          </a:bodyPr>
          <a:lstStyle>
            <a:lvl1pPr algn="ctr">
              <a:defRPr sz="2500" b="1" cap="all">
                <a:solidFill>
                  <a:schemeClr val="bg1"/>
                </a:solidFill>
              </a:defRPr>
            </a:lvl1pPr>
          </a:lstStyle>
          <a:p>
            <a:r>
              <a:rPr lang="en-US" smtClean="0"/>
              <a:t>Click to edit Master title style</a:t>
            </a:r>
            <a:endParaRPr lang="en-US" dirty="0"/>
          </a:p>
        </p:txBody>
      </p:sp>
    </p:spTree>
    <p:extLst>
      <p:ext uri="{BB962C8B-B14F-4D97-AF65-F5344CB8AC3E}">
        <p14:creationId xmlns="" xmlns:p14="http://schemas.microsoft.com/office/powerpoint/2010/main" val="26769431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215858" y="2176112"/>
            <a:ext cx="8713830" cy="1021556"/>
          </a:xfrm>
        </p:spPr>
        <p:txBody>
          <a:bodyPr anchor="t">
            <a:normAutofit/>
          </a:bodyPr>
          <a:lstStyle>
            <a:lvl1pPr algn="ctr">
              <a:defRPr sz="2500" b="1" cap="all">
                <a:solidFill>
                  <a:schemeClr val="bg1"/>
                </a:solidFill>
              </a:defRPr>
            </a:lvl1pPr>
          </a:lstStyle>
          <a:p>
            <a:r>
              <a:rPr lang="en-US" smtClean="0"/>
              <a:t>Click to edit Master title style</a:t>
            </a:r>
            <a:endParaRPr lang="en-US" dirty="0"/>
          </a:p>
        </p:txBody>
      </p:sp>
      <p:sp>
        <p:nvSpPr>
          <p:cNvPr id="6" name="Picture Placeholder 10"/>
          <p:cNvSpPr>
            <a:spLocks noGrp="1"/>
          </p:cNvSpPr>
          <p:nvPr>
            <p:ph type="pic" sz="quarter" idx="11" hasCustomPrompt="1"/>
          </p:nvPr>
        </p:nvSpPr>
        <p:spPr>
          <a:xfrm>
            <a:off x="3581400" y="3669579"/>
            <a:ext cx="1981200" cy="703006"/>
          </a:xfrm>
        </p:spPr>
        <p:txBody>
          <a:bodyPr anchor="ctr"/>
          <a:lstStyle>
            <a:lvl1pPr marL="0" indent="0" algn="ctr">
              <a:buNone/>
              <a:defRPr sz="1400">
                <a:solidFill>
                  <a:schemeClr val="bg1"/>
                </a:solidFill>
              </a:defRPr>
            </a:lvl1pPr>
          </a:lstStyle>
          <a:p>
            <a:r>
              <a:rPr lang="en-US" dirty="0" smtClean="0"/>
              <a:t>[Insert Logo Here]</a:t>
            </a:r>
            <a:endParaRPr lang="en-US" dirty="0"/>
          </a:p>
        </p:txBody>
      </p:sp>
      <p:sp>
        <p:nvSpPr>
          <p:cNvPr id="7" name="TextBox 6"/>
          <p:cNvSpPr txBox="1"/>
          <p:nvPr userDrawn="1"/>
        </p:nvSpPr>
        <p:spPr>
          <a:xfrm>
            <a:off x="7437535" y="4467225"/>
            <a:ext cx="1133644" cy="200055"/>
          </a:xfrm>
          <a:prstGeom prst="rect">
            <a:avLst/>
          </a:prstGeom>
          <a:noFill/>
        </p:spPr>
        <p:txBody>
          <a:bodyPr wrap="none" rtlCol="0">
            <a:spAutoFit/>
          </a:bodyPr>
          <a:lstStyle/>
          <a:p>
            <a:pPr algn="r">
              <a:defRPr/>
            </a:pPr>
            <a:r>
              <a:rPr lang="en-US" sz="700" b="1" dirty="0" smtClean="0">
                <a:solidFill>
                  <a:srgbClr val="FFFFFF"/>
                </a:solidFill>
              </a:rPr>
              <a:t>homeclosing101.com</a:t>
            </a:r>
            <a:endParaRPr lang="en-US" sz="700" b="1" dirty="0">
              <a:solidFill>
                <a:srgbClr val="333333"/>
              </a:solidFill>
            </a:endParaRPr>
          </a:p>
        </p:txBody>
      </p:sp>
      <p:sp>
        <p:nvSpPr>
          <p:cNvPr id="8" name="Text Placeholder 15"/>
          <p:cNvSpPr>
            <a:spLocks noGrp="1"/>
          </p:cNvSpPr>
          <p:nvPr>
            <p:ph type="body" sz="quarter" idx="12" hasCustomPrompt="1"/>
          </p:nvPr>
        </p:nvSpPr>
        <p:spPr>
          <a:xfrm>
            <a:off x="685800" y="4467225"/>
            <a:ext cx="5597676" cy="274638"/>
          </a:xfrm>
        </p:spPr>
        <p:txBody>
          <a:bodyPr/>
          <a:lstStyle>
            <a:lvl1pPr marL="0" indent="0">
              <a:buNone/>
              <a:defRPr sz="700">
                <a:solidFill>
                  <a:schemeClr val="bg1"/>
                </a:solidFill>
              </a:defRPr>
            </a:lvl1pPr>
            <a:lvl2pPr marL="457200" indent="0">
              <a:buNone/>
              <a:defRPr sz="700">
                <a:solidFill>
                  <a:schemeClr val="bg1"/>
                </a:solidFill>
              </a:defRPr>
            </a:lvl2pPr>
            <a:lvl3pPr marL="914400" indent="0">
              <a:buNone/>
              <a:defRPr sz="700">
                <a:solidFill>
                  <a:schemeClr val="bg1"/>
                </a:solidFill>
              </a:defRPr>
            </a:lvl3pPr>
            <a:lvl4pPr marL="1371600" indent="0">
              <a:buNone/>
              <a:defRPr sz="700">
                <a:solidFill>
                  <a:schemeClr val="bg1"/>
                </a:solidFill>
              </a:defRPr>
            </a:lvl4pPr>
            <a:lvl5pPr marL="1828800" indent="0">
              <a:buNone/>
              <a:defRPr sz="700">
                <a:solidFill>
                  <a:schemeClr val="bg1"/>
                </a:solidFill>
              </a:defRPr>
            </a:lvl5pPr>
          </a:lstStyle>
          <a:p>
            <a:pPr lvl="0"/>
            <a:r>
              <a:rPr lang="en-US" dirty="0" smtClean="0"/>
              <a:t>[Insert Address Here]</a:t>
            </a:r>
            <a:endParaRPr lang="en-US" dirty="0"/>
          </a:p>
        </p:txBody>
      </p:sp>
    </p:spTree>
    <p:extLst>
      <p:ext uri="{BB962C8B-B14F-4D97-AF65-F5344CB8AC3E}">
        <p14:creationId xmlns="" xmlns:p14="http://schemas.microsoft.com/office/powerpoint/2010/main" val="11646640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3_Text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838200" y="4572000"/>
            <a:ext cx="8153400" cy="423863"/>
          </a:xfrm>
        </p:spPr>
        <p:txBody>
          <a:bodyPr anchor="t" anchorCtr="0">
            <a:noAutofit/>
          </a:bodyPr>
          <a:lstStyle>
            <a:lvl1pPr algn="r">
              <a:defRPr sz="2100" b="0">
                <a:solidFill>
                  <a:schemeClr val="bg1"/>
                </a:solidFill>
                <a:latin typeface="Century Gothic" panose="020B0502020202020204" pitchFamily="34" charset="0"/>
              </a:defRPr>
            </a:lvl1pPr>
          </a:lstStyle>
          <a:p>
            <a:r>
              <a:rPr lang="en-US" dirty="0" smtClean="0"/>
              <a:t>CLICK TO EDIT TITLE</a:t>
            </a:r>
            <a:endParaRPr lang="en-US" dirty="0"/>
          </a:p>
        </p:txBody>
      </p:sp>
    </p:spTree>
    <p:extLst>
      <p:ext uri="{BB962C8B-B14F-4D97-AF65-F5344CB8AC3E}">
        <p14:creationId xmlns="" xmlns:p14="http://schemas.microsoft.com/office/powerpoint/2010/main" val="546114627"/>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BFECD78-3C8E-49F2-8FAB-59489D168ABB}" type="datetimeFigureOut">
              <a:rPr lang="en-US" smtClean="0">
                <a:solidFill>
                  <a:srgbClr val="333333"/>
                </a:solidFill>
              </a:rPr>
              <a:pPr/>
              <a:t>1/29/2017</a:t>
            </a:fld>
            <a:endParaRPr lang="en-US" dirty="0">
              <a:solidFill>
                <a:srgbClr val="333333"/>
              </a:solidFill>
            </a:endParaRPr>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solidFill>
                <a:srgbClr val="333333"/>
              </a:solidFill>
            </a:endParaRPr>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0FB56013-B943-42BA-886F-6F9D4EB85E9D}" type="slidenum">
              <a:rPr lang="en-US" smtClean="0">
                <a:solidFill>
                  <a:srgbClr val="333333"/>
                </a:solidFill>
              </a:rPr>
              <a:pPr/>
              <a:t>‹#›</a:t>
            </a:fld>
            <a:endParaRPr lang="en-US" dirty="0">
              <a:solidFill>
                <a:srgbClr val="333333"/>
              </a:solidFill>
            </a:endParaRPr>
          </a:p>
        </p:txBody>
      </p:sp>
    </p:spTree>
    <p:extLst>
      <p:ext uri="{BB962C8B-B14F-4D97-AF65-F5344CB8AC3E}">
        <p14:creationId xmlns="" xmlns:p14="http://schemas.microsoft.com/office/powerpoint/2010/main" val="6608641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_Text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762000" y="171450"/>
            <a:ext cx="8153400" cy="423863"/>
          </a:xfrm>
        </p:spPr>
        <p:txBody>
          <a:bodyPr anchor="t" anchorCtr="0">
            <a:noAutofit/>
          </a:bodyPr>
          <a:lstStyle>
            <a:lvl1pPr algn="r">
              <a:defRPr sz="2100" b="1">
                <a:solidFill>
                  <a:srgbClr val="F42A41"/>
                </a:solidFill>
                <a:latin typeface="Century Gothic" panose="020B0502020202020204" pitchFamily="34" charset="0"/>
              </a:defRPr>
            </a:lvl1pPr>
          </a:lstStyle>
          <a:p>
            <a:r>
              <a:rPr lang="en-US" dirty="0" smtClean="0"/>
              <a:t>CLICK TO EDIT TITLE</a:t>
            </a:r>
            <a:endParaRPr lang="en-US" dirty="0"/>
          </a:p>
        </p:txBody>
      </p:sp>
    </p:spTree>
    <p:extLst>
      <p:ext uri="{BB962C8B-B14F-4D97-AF65-F5344CB8AC3E}">
        <p14:creationId xmlns="" xmlns:p14="http://schemas.microsoft.com/office/powerpoint/2010/main" val="425828250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5" name="Straight Connector 4"/>
          <p:cNvCxnSpPr/>
          <p:nvPr/>
        </p:nvCxnSpPr>
        <p:spPr>
          <a:xfrm>
            <a:off x="214313" y="2903538"/>
            <a:ext cx="8715375"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15086" y="1843261"/>
            <a:ext cx="8713830" cy="1021556"/>
          </a:xfrm>
        </p:spPr>
        <p:txBody>
          <a:bodyPr anchor="t">
            <a:normAutofit/>
          </a:bodyPr>
          <a:lstStyle>
            <a:lvl1pPr algn="ctr">
              <a:defRPr sz="2500" b="1" cap="all" baseline="0">
                <a:solidFill>
                  <a:schemeClr val="bg1"/>
                </a:solidFill>
              </a:defRPr>
            </a:lvl1pPr>
          </a:lstStyle>
          <a:p>
            <a:r>
              <a:rPr lang="en-US" smtClean="0"/>
              <a:t>Click to edit Master title style</a:t>
            </a:r>
            <a:endParaRPr lang="en-US" dirty="0"/>
          </a:p>
        </p:txBody>
      </p:sp>
      <p:sp>
        <p:nvSpPr>
          <p:cNvPr id="6" name="Picture Placeholder 10"/>
          <p:cNvSpPr>
            <a:spLocks noGrp="1"/>
          </p:cNvSpPr>
          <p:nvPr>
            <p:ph type="pic" sz="quarter" idx="11" hasCustomPrompt="1"/>
          </p:nvPr>
        </p:nvSpPr>
        <p:spPr>
          <a:xfrm>
            <a:off x="3581400" y="3983199"/>
            <a:ext cx="1981200" cy="703006"/>
          </a:xfrm>
        </p:spPr>
        <p:txBody>
          <a:bodyPr anchor="ctr"/>
          <a:lstStyle>
            <a:lvl1pPr marL="0" indent="0" algn="ctr">
              <a:buNone/>
              <a:defRPr sz="1400">
                <a:solidFill>
                  <a:schemeClr val="bg1"/>
                </a:solidFill>
              </a:defRPr>
            </a:lvl1pPr>
          </a:lstStyle>
          <a:p>
            <a:r>
              <a:rPr lang="en-US" dirty="0" smtClean="0"/>
              <a:t>[Insert Logo Here]</a:t>
            </a:r>
            <a:endParaRPr lang="en-US" dirty="0"/>
          </a:p>
        </p:txBody>
      </p:sp>
    </p:spTree>
    <p:extLst>
      <p:ext uri="{BB962C8B-B14F-4D97-AF65-F5344CB8AC3E}">
        <p14:creationId xmlns="" xmlns:p14="http://schemas.microsoft.com/office/powerpoint/2010/main" val="8442526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_Full-Screen Image">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639811851"/>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3820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7" y="1485900"/>
            <a:ext cx="3818467"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92141" y="1485900"/>
            <a:ext cx="3818467"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32904975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4767264"/>
            <a:ext cx="2133600" cy="273844"/>
          </a:xfrm>
          <a:prstGeom prst="rect">
            <a:avLst/>
          </a:prstGeom>
        </p:spPr>
        <p:txBody>
          <a:bodyPr/>
          <a:lstStyle>
            <a:lvl1pPr>
              <a:defRPr>
                <a:latin typeface="Trebuchet MS" panose="020B0603020202020204" pitchFamily="34" charset="0"/>
              </a:defRPr>
            </a:lvl1pPr>
          </a:lstStyle>
          <a:p>
            <a:pPr fontAlgn="auto">
              <a:spcBef>
                <a:spcPts val="0"/>
              </a:spcBef>
              <a:spcAft>
                <a:spcPts val="0"/>
              </a:spcAft>
            </a:pPr>
            <a:fld id="{FCC15B79-1CFC-0746-A9FA-4098CC5D1D92}" type="datetimeFigureOut">
              <a:rPr lang="en-US" smtClean="0">
                <a:solidFill>
                  <a:prstClr val="black"/>
                </a:solidFill>
                <a:cs typeface="+mn-cs"/>
              </a:rPr>
              <a:pPr fontAlgn="auto">
                <a:spcBef>
                  <a:spcPts val="0"/>
                </a:spcBef>
                <a:spcAft>
                  <a:spcPts val="0"/>
                </a:spcAft>
              </a:pPr>
              <a:t>1/29/2017</a:t>
            </a:fld>
            <a:endParaRPr lang="en-US" dirty="0">
              <a:solidFill>
                <a:prstClr val="black"/>
              </a:solidFill>
              <a:cs typeface="+mn-cs"/>
            </a:endParaRPr>
          </a:p>
        </p:txBody>
      </p:sp>
      <p:sp>
        <p:nvSpPr>
          <p:cNvPr id="4" name="Footer Placeholder 3"/>
          <p:cNvSpPr>
            <a:spLocks noGrp="1"/>
          </p:cNvSpPr>
          <p:nvPr>
            <p:ph type="ftr" sz="quarter" idx="11"/>
          </p:nvPr>
        </p:nvSpPr>
        <p:spPr>
          <a:xfrm>
            <a:off x="3124200" y="4767264"/>
            <a:ext cx="2895600" cy="273844"/>
          </a:xfrm>
          <a:prstGeom prst="rect">
            <a:avLst/>
          </a:prstGeom>
        </p:spPr>
        <p:txBody>
          <a:bodyPr/>
          <a:lstStyle>
            <a:lvl1pPr>
              <a:defRPr>
                <a:latin typeface="Trebuchet MS" panose="020B0603020202020204" pitchFamily="34" charset="0"/>
              </a:defRPr>
            </a:lvl1pPr>
          </a:lstStyle>
          <a:p>
            <a:pPr fontAlgn="auto">
              <a:spcBef>
                <a:spcPts val="0"/>
              </a:spcBef>
              <a:spcAft>
                <a:spcPts val="0"/>
              </a:spcAft>
            </a:pPr>
            <a:endParaRPr lang="en-US" dirty="0">
              <a:solidFill>
                <a:prstClr val="black"/>
              </a:solidFill>
              <a:cs typeface="+mn-cs"/>
            </a:endParaRPr>
          </a:p>
        </p:txBody>
      </p:sp>
      <p:sp>
        <p:nvSpPr>
          <p:cNvPr id="5" name="Slide Number Placeholder 4"/>
          <p:cNvSpPr>
            <a:spLocks noGrp="1"/>
          </p:cNvSpPr>
          <p:nvPr>
            <p:ph type="sldNum" sz="quarter" idx="12"/>
          </p:nvPr>
        </p:nvSpPr>
        <p:spPr>
          <a:xfrm>
            <a:off x="6553200" y="4767264"/>
            <a:ext cx="2133600" cy="273844"/>
          </a:xfrm>
          <a:prstGeom prst="rect">
            <a:avLst/>
          </a:prstGeom>
        </p:spPr>
        <p:txBody>
          <a:bodyPr/>
          <a:lstStyle/>
          <a:p>
            <a:fld id="{DC882684-C099-EF4F-AD03-79607F84F4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635384606"/>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212162725"/>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ounded Rectangle 3"/>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5" name="Straight Connector 4"/>
          <p:cNvCxnSpPr/>
          <p:nvPr/>
        </p:nvCxnSpPr>
        <p:spPr>
          <a:xfrm>
            <a:off x="214313" y="2903538"/>
            <a:ext cx="8047037"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12" descr="ALTA_LOGO_KO-White.pn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685800" y="614363"/>
            <a:ext cx="230505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14"/>
          <p:cNvSpPr txBox="1">
            <a:spLocks noChangeArrowheads="1"/>
          </p:cNvSpPr>
          <p:nvPr/>
        </p:nvSpPr>
        <p:spPr bwMode="auto">
          <a:xfrm>
            <a:off x="685800" y="4467225"/>
            <a:ext cx="688975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defRPr/>
            </a:pPr>
            <a:r>
              <a:rPr lang="en-US" sz="700" dirty="0" smtClean="0">
                <a:solidFill>
                  <a:srgbClr val="FFFFFF"/>
                </a:solidFill>
              </a:rPr>
              <a:t>1800 M Street, NW, Suite 300S, Washington, D.C. 20036-5828   </a:t>
            </a:r>
            <a:r>
              <a:rPr lang="en-US" sz="700" dirty="0" smtClean="0">
                <a:solidFill>
                  <a:srgbClr val="00A7B5"/>
                </a:solidFill>
              </a:rPr>
              <a:t>|</a:t>
            </a:r>
            <a:r>
              <a:rPr lang="en-US" sz="700" dirty="0" smtClean="0">
                <a:solidFill>
                  <a:srgbClr val="FFFFFF"/>
                </a:solidFill>
              </a:rPr>
              <a:t>   P. 202.296.3671   </a:t>
            </a:r>
            <a:r>
              <a:rPr lang="en-US" sz="700" dirty="0" smtClean="0">
                <a:solidFill>
                  <a:srgbClr val="00A7B5"/>
                </a:solidFill>
              </a:rPr>
              <a:t>|</a:t>
            </a:r>
            <a:r>
              <a:rPr lang="en-US" sz="700" dirty="0" smtClean="0">
                <a:solidFill>
                  <a:srgbClr val="FFFFFF"/>
                </a:solidFill>
              </a:rPr>
              <a:t>    F. 202.223.5843   </a:t>
            </a:r>
            <a:r>
              <a:rPr lang="en-US" sz="700" dirty="0" smtClean="0">
                <a:solidFill>
                  <a:srgbClr val="00A7B5"/>
                </a:solidFill>
              </a:rPr>
              <a:t>|</a:t>
            </a:r>
            <a:r>
              <a:rPr lang="en-US" sz="700" dirty="0" smtClean="0">
                <a:solidFill>
                  <a:srgbClr val="FFFFFF"/>
                </a:solidFill>
              </a:rPr>
              <a:t>   homeclosing101.com</a:t>
            </a:r>
          </a:p>
        </p:txBody>
      </p:sp>
      <p:sp>
        <p:nvSpPr>
          <p:cNvPr id="2" name="Title 1"/>
          <p:cNvSpPr>
            <a:spLocks noGrp="1"/>
          </p:cNvSpPr>
          <p:nvPr>
            <p:ph type="ctrTitle"/>
          </p:nvPr>
        </p:nvSpPr>
        <p:spPr>
          <a:xfrm>
            <a:off x="685800" y="1722167"/>
            <a:ext cx="7575884" cy="1102519"/>
          </a:xfrm>
        </p:spPr>
        <p:txBody>
          <a:bodyPr>
            <a:normAutofit/>
          </a:bodyPr>
          <a:lstStyle>
            <a:lvl1pPr>
              <a:defRPr sz="25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2994588"/>
            <a:ext cx="7575884" cy="102873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 Placeholder 8"/>
          <p:cNvSpPr>
            <a:spLocks noGrp="1"/>
          </p:cNvSpPr>
          <p:nvPr>
            <p:ph type="body" sz="quarter" idx="10" hasCustomPrompt="1"/>
          </p:nvPr>
        </p:nvSpPr>
        <p:spPr>
          <a:xfrm>
            <a:off x="696941" y="4124913"/>
            <a:ext cx="3162300" cy="244149"/>
          </a:xfrm>
        </p:spPr>
        <p:txBody>
          <a:bodyPr/>
          <a:lstStyle>
            <a:lvl1pPr marL="0" indent="0">
              <a:buNone/>
              <a:defRPr sz="900" baseline="0">
                <a:solidFill>
                  <a:srgbClr val="FFFFFF"/>
                </a:solidFill>
              </a:defRPr>
            </a:lvl1pPr>
            <a:lvl2pPr marL="457200" indent="0">
              <a:buNone/>
              <a:defRPr sz="700">
                <a:solidFill>
                  <a:srgbClr val="FFFFFF"/>
                </a:solidFill>
              </a:defRPr>
            </a:lvl2pPr>
            <a:lvl3pPr marL="914400" indent="0">
              <a:buNone/>
              <a:defRPr sz="700">
                <a:solidFill>
                  <a:srgbClr val="FFFFFF"/>
                </a:solidFill>
              </a:defRPr>
            </a:lvl3pPr>
            <a:lvl4pPr marL="1371600" indent="0">
              <a:buNone/>
              <a:defRPr sz="700">
                <a:solidFill>
                  <a:srgbClr val="FFFFFF"/>
                </a:solidFill>
              </a:defRPr>
            </a:lvl4pPr>
            <a:lvl5pPr marL="1828800" indent="0">
              <a:buNone/>
              <a:defRPr sz="700">
                <a:solidFill>
                  <a:srgbClr val="FFFFFF"/>
                </a:solidFill>
              </a:defRPr>
            </a:lvl5pPr>
          </a:lstStyle>
          <a:p>
            <a:pPr lvl="0"/>
            <a:r>
              <a:rPr lang="en-US" dirty="0" smtClean="0"/>
              <a:t>[Insert Date Here]</a:t>
            </a:r>
            <a:endParaRPr lang="en-US" dirty="0"/>
          </a:p>
        </p:txBody>
      </p:sp>
    </p:spTree>
    <p:extLst>
      <p:ext uri="{BB962C8B-B14F-4D97-AF65-F5344CB8AC3E}">
        <p14:creationId xmlns:p14="http://schemas.microsoft.com/office/powerpoint/2010/main" xmlns="" val="37135220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Rounded Rectangle 3"/>
          <p:cNvSpPr/>
          <p:nvPr/>
        </p:nvSpPr>
        <p:spPr>
          <a:xfrm>
            <a:off x="214313" y="231775"/>
            <a:ext cx="8715375" cy="4679950"/>
          </a:xfrm>
          <a:prstGeom prst="roundRect">
            <a:avLst>
              <a:gd name="adj" fmla="val 1298"/>
            </a:avLst>
          </a:prstGeom>
          <a:blipFill rotWithShape="1">
            <a:blip r:embed="rId2"/>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5" name="Straight Connector 4"/>
          <p:cNvCxnSpPr/>
          <p:nvPr/>
        </p:nvCxnSpPr>
        <p:spPr>
          <a:xfrm>
            <a:off x="214313" y="2903538"/>
            <a:ext cx="8047037"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12" descr="ALTA_LOGO_KO-White.pn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685800" y="614363"/>
            <a:ext cx="230505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14"/>
          <p:cNvSpPr txBox="1">
            <a:spLocks noChangeArrowheads="1"/>
          </p:cNvSpPr>
          <p:nvPr/>
        </p:nvSpPr>
        <p:spPr bwMode="auto">
          <a:xfrm>
            <a:off x="685800" y="4467225"/>
            <a:ext cx="688975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defRPr/>
            </a:pPr>
            <a:r>
              <a:rPr lang="en-US" sz="700" dirty="0" smtClean="0">
                <a:solidFill>
                  <a:srgbClr val="FFFFFF"/>
                </a:solidFill>
              </a:rPr>
              <a:t>1800 M Street, NW, Suite 300S, Washington, D.C. 20036-5828   </a:t>
            </a:r>
            <a:r>
              <a:rPr lang="en-US" sz="700" dirty="0" smtClean="0">
                <a:solidFill>
                  <a:srgbClr val="00A7B5"/>
                </a:solidFill>
              </a:rPr>
              <a:t>|</a:t>
            </a:r>
            <a:r>
              <a:rPr lang="en-US" sz="700" dirty="0" smtClean="0">
                <a:solidFill>
                  <a:srgbClr val="FFFFFF"/>
                </a:solidFill>
              </a:rPr>
              <a:t>   P. 202.296.3671   </a:t>
            </a:r>
            <a:r>
              <a:rPr lang="en-US" sz="700" dirty="0" smtClean="0">
                <a:solidFill>
                  <a:srgbClr val="00A7B5"/>
                </a:solidFill>
              </a:rPr>
              <a:t>|</a:t>
            </a:r>
            <a:r>
              <a:rPr lang="en-US" sz="700" dirty="0" smtClean="0">
                <a:solidFill>
                  <a:srgbClr val="FFFFFF"/>
                </a:solidFill>
              </a:rPr>
              <a:t>    F. 202.223.5843   </a:t>
            </a:r>
            <a:r>
              <a:rPr lang="en-US" sz="700" dirty="0" smtClean="0">
                <a:solidFill>
                  <a:srgbClr val="00A7B5"/>
                </a:solidFill>
              </a:rPr>
              <a:t>|</a:t>
            </a:r>
            <a:r>
              <a:rPr lang="en-US" sz="700" dirty="0" smtClean="0">
                <a:solidFill>
                  <a:srgbClr val="FFFFFF"/>
                </a:solidFill>
              </a:rPr>
              <a:t>   homeclosing101.com</a:t>
            </a:r>
          </a:p>
        </p:txBody>
      </p:sp>
      <p:sp>
        <p:nvSpPr>
          <p:cNvPr id="2" name="Title 1"/>
          <p:cNvSpPr>
            <a:spLocks noGrp="1"/>
          </p:cNvSpPr>
          <p:nvPr>
            <p:ph type="ctrTitle"/>
          </p:nvPr>
        </p:nvSpPr>
        <p:spPr>
          <a:xfrm>
            <a:off x="685800" y="1722167"/>
            <a:ext cx="7575884" cy="1102519"/>
          </a:xfrm>
        </p:spPr>
        <p:txBody>
          <a:bodyPr>
            <a:normAutofit/>
          </a:bodyPr>
          <a:lstStyle>
            <a:lvl1pPr>
              <a:defRPr sz="25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2994588"/>
            <a:ext cx="7575884" cy="102873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 Placeholder 8"/>
          <p:cNvSpPr>
            <a:spLocks noGrp="1"/>
          </p:cNvSpPr>
          <p:nvPr>
            <p:ph type="body" sz="quarter" idx="10" hasCustomPrompt="1"/>
          </p:nvPr>
        </p:nvSpPr>
        <p:spPr>
          <a:xfrm>
            <a:off x="696941" y="4124913"/>
            <a:ext cx="3162300" cy="244149"/>
          </a:xfrm>
        </p:spPr>
        <p:txBody>
          <a:bodyPr/>
          <a:lstStyle>
            <a:lvl1pPr marL="0" indent="0">
              <a:buNone/>
              <a:defRPr sz="900" baseline="0">
                <a:solidFill>
                  <a:srgbClr val="FFFFFF"/>
                </a:solidFill>
              </a:defRPr>
            </a:lvl1pPr>
            <a:lvl2pPr marL="457200" indent="0">
              <a:buNone/>
              <a:defRPr sz="700">
                <a:solidFill>
                  <a:srgbClr val="FFFFFF"/>
                </a:solidFill>
              </a:defRPr>
            </a:lvl2pPr>
            <a:lvl3pPr marL="914400" indent="0">
              <a:buNone/>
              <a:defRPr sz="700">
                <a:solidFill>
                  <a:srgbClr val="FFFFFF"/>
                </a:solidFill>
              </a:defRPr>
            </a:lvl3pPr>
            <a:lvl4pPr marL="1371600" indent="0">
              <a:buNone/>
              <a:defRPr sz="700">
                <a:solidFill>
                  <a:srgbClr val="FFFFFF"/>
                </a:solidFill>
              </a:defRPr>
            </a:lvl4pPr>
            <a:lvl5pPr marL="1828800" indent="0">
              <a:buNone/>
              <a:defRPr sz="700">
                <a:solidFill>
                  <a:srgbClr val="FFFFFF"/>
                </a:solidFill>
              </a:defRPr>
            </a:lvl5pPr>
          </a:lstStyle>
          <a:p>
            <a:pPr lvl="0"/>
            <a:r>
              <a:rPr lang="en-US" dirty="0" smtClean="0"/>
              <a:t>[Insert Date Here]</a:t>
            </a:r>
            <a:endParaRPr lang="en-US" dirty="0"/>
          </a:p>
        </p:txBody>
      </p:sp>
    </p:spTree>
    <p:extLst>
      <p:ext uri="{BB962C8B-B14F-4D97-AF65-F5344CB8AC3E}">
        <p14:creationId xmlns:p14="http://schemas.microsoft.com/office/powerpoint/2010/main" xmlns="" val="1991304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ounded Rectangle 3"/>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5" name="Straight Connector 4"/>
          <p:cNvCxnSpPr/>
          <p:nvPr/>
        </p:nvCxnSpPr>
        <p:spPr>
          <a:xfrm>
            <a:off x="214313" y="2903538"/>
            <a:ext cx="8047037"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685800" y="1722167"/>
            <a:ext cx="7575884" cy="1102519"/>
          </a:xfrm>
        </p:spPr>
        <p:txBody>
          <a:bodyPr>
            <a:normAutofit/>
          </a:bodyPr>
          <a:lstStyle>
            <a:lvl1pPr>
              <a:defRPr sz="25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2994588"/>
            <a:ext cx="7575884" cy="102873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 Placeholder 8"/>
          <p:cNvSpPr>
            <a:spLocks noGrp="1"/>
          </p:cNvSpPr>
          <p:nvPr>
            <p:ph type="body" sz="quarter" idx="10" hasCustomPrompt="1"/>
          </p:nvPr>
        </p:nvSpPr>
        <p:spPr>
          <a:xfrm>
            <a:off x="696941" y="4124913"/>
            <a:ext cx="3162300" cy="244149"/>
          </a:xfrm>
        </p:spPr>
        <p:txBody>
          <a:bodyPr/>
          <a:lstStyle>
            <a:lvl1pPr marL="0" indent="0">
              <a:buNone/>
              <a:defRPr sz="900" baseline="0">
                <a:solidFill>
                  <a:srgbClr val="FFFFFF"/>
                </a:solidFill>
              </a:defRPr>
            </a:lvl1pPr>
            <a:lvl2pPr marL="457200" indent="0">
              <a:buNone/>
              <a:defRPr sz="700">
                <a:solidFill>
                  <a:srgbClr val="FFFFFF"/>
                </a:solidFill>
              </a:defRPr>
            </a:lvl2pPr>
            <a:lvl3pPr marL="914400" indent="0">
              <a:buNone/>
              <a:defRPr sz="700">
                <a:solidFill>
                  <a:srgbClr val="FFFFFF"/>
                </a:solidFill>
              </a:defRPr>
            </a:lvl3pPr>
            <a:lvl4pPr marL="1371600" indent="0">
              <a:buNone/>
              <a:defRPr sz="700">
                <a:solidFill>
                  <a:srgbClr val="FFFFFF"/>
                </a:solidFill>
              </a:defRPr>
            </a:lvl4pPr>
            <a:lvl5pPr marL="1828800" indent="0">
              <a:buNone/>
              <a:defRPr sz="700">
                <a:solidFill>
                  <a:srgbClr val="FFFFFF"/>
                </a:solidFill>
              </a:defRPr>
            </a:lvl5pPr>
          </a:lstStyle>
          <a:p>
            <a:pPr lvl="0"/>
            <a:r>
              <a:rPr lang="en-US" dirty="0" smtClean="0"/>
              <a:t>[Insert Date Here]</a:t>
            </a:r>
            <a:endParaRPr lang="en-US" dirty="0"/>
          </a:p>
        </p:txBody>
      </p:sp>
      <p:sp>
        <p:nvSpPr>
          <p:cNvPr id="12" name="Picture Placeholder 10"/>
          <p:cNvSpPr>
            <a:spLocks noGrp="1"/>
          </p:cNvSpPr>
          <p:nvPr>
            <p:ph type="pic" sz="quarter" idx="11" hasCustomPrompt="1"/>
          </p:nvPr>
        </p:nvSpPr>
        <p:spPr>
          <a:xfrm>
            <a:off x="685800" y="514350"/>
            <a:ext cx="2362200" cy="838200"/>
          </a:xfrm>
        </p:spPr>
        <p:txBody>
          <a:bodyPr anchor="ctr"/>
          <a:lstStyle>
            <a:lvl1pPr marL="0" indent="0" algn="ctr">
              <a:buNone/>
              <a:defRPr sz="1400">
                <a:solidFill>
                  <a:schemeClr val="bg1"/>
                </a:solidFill>
              </a:defRPr>
            </a:lvl1pPr>
          </a:lstStyle>
          <a:p>
            <a:r>
              <a:rPr lang="en-US" dirty="0" smtClean="0"/>
              <a:t>[Insert Logo Here]</a:t>
            </a:r>
            <a:endParaRPr lang="en-US" dirty="0"/>
          </a:p>
        </p:txBody>
      </p:sp>
      <p:sp>
        <p:nvSpPr>
          <p:cNvPr id="14" name="TextBox 13"/>
          <p:cNvSpPr txBox="1"/>
          <p:nvPr userDrawn="1"/>
        </p:nvSpPr>
        <p:spPr>
          <a:xfrm>
            <a:off x="7437535" y="4467225"/>
            <a:ext cx="1133644" cy="200055"/>
          </a:xfrm>
          <a:prstGeom prst="rect">
            <a:avLst/>
          </a:prstGeom>
          <a:noFill/>
        </p:spPr>
        <p:txBody>
          <a:bodyPr wrap="none" rtlCol="0">
            <a:spAutoFit/>
          </a:bodyPr>
          <a:lstStyle/>
          <a:p>
            <a:pPr algn="r">
              <a:defRPr/>
            </a:pPr>
            <a:r>
              <a:rPr lang="en-US" sz="700" b="1" dirty="0" smtClean="0">
                <a:solidFill>
                  <a:srgbClr val="FFFFFF"/>
                </a:solidFill>
              </a:rPr>
              <a:t>homeclosing101.com</a:t>
            </a:r>
            <a:endParaRPr lang="en-US" sz="700" b="1" dirty="0">
              <a:solidFill>
                <a:srgbClr val="333333"/>
              </a:solidFill>
            </a:endParaRPr>
          </a:p>
        </p:txBody>
      </p:sp>
      <p:sp>
        <p:nvSpPr>
          <p:cNvPr id="16" name="Text Placeholder 15"/>
          <p:cNvSpPr>
            <a:spLocks noGrp="1"/>
          </p:cNvSpPr>
          <p:nvPr>
            <p:ph type="body" sz="quarter" idx="12" hasCustomPrompt="1"/>
          </p:nvPr>
        </p:nvSpPr>
        <p:spPr>
          <a:xfrm>
            <a:off x="685800" y="4467225"/>
            <a:ext cx="5597676" cy="274638"/>
          </a:xfrm>
        </p:spPr>
        <p:txBody>
          <a:bodyPr/>
          <a:lstStyle>
            <a:lvl1pPr marL="0" indent="0">
              <a:buNone/>
              <a:defRPr sz="700">
                <a:solidFill>
                  <a:schemeClr val="bg1"/>
                </a:solidFill>
              </a:defRPr>
            </a:lvl1pPr>
            <a:lvl2pPr marL="457200" indent="0">
              <a:buNone/>
              <a:defRPr sz="700">
                <a:solidFill>
                  <a:schemeClr val="bg1"/>
                </a:solidFill>
              </a:defRPr>
            </a:lvl2pPr>
            <a:lvl3pPr marL="914400" indent="0">
              <a:buNone/>
              <a:defRPr sz="700">
                <a:solidFill>
                  <a:schemeClr val="bg1"/>
                </a:solidFill>
              </a:defRPr>
            </a:lvl3pPr>
            <a:lvl4pPr marL="1371600" indent="0">
              <a:buNone/>
              <a:defRPr sz="700">
                <a:solidFill>
                  <a:schemeClr val="bg1"/>
                </a:solidFill>
              </a:defRPr>
            </a:lvl4pPr>
            <a:lvl5pPr marL="1828800" indent="0">
              <a:buNone/>
              <a:defRPr sz="700">
                <a:solidFill>
                  <a:schemeClr val="bg1"/>
                </a:solidFill>
              </a:defRPr>
            </a:lvl5pPr>
          </a:lstStyle>
          <a:p>
            <a:pPr lvl="0"/>
            <a:r>
              <a:rPr lang="en-US" dirty="0" smtClean="0"/>
              <a:t>[Insert Address Here]</a:t>
            </a:r>
            <a:endParaRPr lang="en-US" dirty="0"/>
          </a:p>
        </p:txBody>
      </p:sp>
    </p:spTree>
    <p:extLst>
      <p:ext uri="{BB962C8B-B14F-4D97-AF65-F5344CB8AC3E}">
        <p14:creationId xmlns:p14="http://schemas.microsoft.com/office/powerpoint/2010/main" xmlns="" val="37942615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Box 8"/>
          <p:cNvSpPr txBox="1">
            <a:spLocks noChangeArrowheads="1"/>
          </p:cNvSpPr>
          <p:nvPr/>
        </p:nvSpPr>
        <p:spPr bwMode="auto">
          <a:xfrm>
            <a:off x="8629470" y="4194175"/>
            <a:ext cx="66711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F6580A0B-F2D0-944D-8F35-04C5DBA0D2C9}" type="slidenum">
              <a:rPr lang="en-US" sz="900" smtClean="0">
                <a:solidFill>
                  <a:srgbClr val="101B42"/>
                </a:solidFill>
              </a:rPr>
              <a:pPr algn="ctr">
                <a:defRPr/>
              </a:pPr>
              <a:t>‹#›</a:t>
            </a:fld>
            <a:endParaRPr lang="en-US" sz="900" dirty="0" smtClean="0">
              <a:solidFill>
                <a:srgbClr val="101B42"/>
              </a:solidFill>
            </a:endParaRPr>
          </a:p>
        </p:txBody>
      </p:sp>
      <p:cxnSp>
        <p:nvCxnSpPr>
          <p:cNvPr id="5" name="Straight Connector 4"/>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66688" indent="-166688">
              <a:buClr>
                <a:schemeClr val="tx2"/>
              </a:buClr>
              <a:defRPr/>
            </a:lvl1pPr>
            <a:lvl2pPr>
              <a:buClr>
                <a:schemeClr val="accent2"/>
              </a:buClr>
              <a:defRPr/>
            </a:lvl2pPr>
            <a:lvl3pPr>
              <a:buClr>
                <a:schemeClr val="accent1"/>
              </a:buClr>
              <a:defRPr/>
            </a:lvl3pPr>
            <a:lvl4pPr>
              <a:buClr>
                <a:schemeClr val="accent4"/>
              </a:buClr>
              <a:defRPr/>
            </a:lvl4pPr>
            <a:lvl5pPr>
              <a:buClr>
                <a:schemeClr val="accent6"/>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6" descr="ALTA_LOGO_PMS444+173.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118756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xtBox 8"/>
          <p:cNvSpPr txBox="1">
            <a:spLocks noChangeArrowheads="1"/>
          </p:cNvSpPr>
          <p:nvPr/>
        </p:nvSpPr>
        <p:spPr bwMode="auto">
          <a:xfrm>
            <a:off x="8604811" y="4194175"/>
            <a:ext cx="716428"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F6580A0B-F2D0-944D-8F35-04C5DBA0D2C9}" type="slidenum">
              <a:rPr lang="en-US" sz="900" smtClean="0">
                <a:solidFill>
                  <a:srgbClr val="101B42"/>
                </a:solidFill>
              </a:rPr>
              <a:pPr algn="ctr">
                <a:defRPr/>
              </a:pPr>
              <a:t>‹#›</a:t>
            </a:fld>
            <a:endParaRPr lang="en-US" sz="900" dirty="0" smtClean="0">
              <a:solidFill>
                <a:srgbClr val="101B42"/>
              </a:solidFill>
            </a:endParaRPr>
          </a:p>
        </p:txBody>
      </p:sp>
      <p:cxnSp>
        <p:nvCxnSpPr>
          <p:cNvPr id="5" name="Straight Connector 4"/>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66688" indent="-166688">
              <a:buClr>
                <a:schemeClr val="tx2"/>
              </a:buClr>
              <a:defRPr/>
            </a:lvl1pPr>
            <a:lvl2pPr>
              <a:buClr>
                <a:schemeClr val="accent2"/>
              </a:buClr>
              <a:defRPr/>
            </a:lvl2pPr>
            <a:lvl3pPr>
              <a:buClr>
                <a:schemeClr val="accent1"/>
              </a:buClr>
              <a:defRPr/>
            </a:lvl3pPr>
            <a:lvl4pPr>
              <a:buClr>
                <a:schemeClr val="accent4"/>
              </a:buClr>
              <a:defRPr/>
            </a:lvl4pPr>
            <a:lvl5pPr>
              <a:buClr>
                <a:schemeClr val="accent6"/>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Picture Placeholder 10"/>
          <p:cNvSpPr>
            <a:spLocks noGrp="1"/>
          </p:cNvSpPr>
          <p:nvPr>
            <p:ph type="pic" sz="quarter" idx="11" hasCustomPrompt="1"/>
          </p:nvPr>
        </p:nvSpPr>
        <p:spPr>
          <a:xfrm>
            <a:off x="327025" y="4288168"/>
            <a:ext cx="1730375" cy="669925"/>
          </a:xfrm>
        </p:spPr>
        <p:txBody>
          <a:bodyPr anchor="ctr"/>
          <a:lstStyle>
            <a:lvl1pPr marL="0" indent="0" algn="ctr">
              <a:buNone/>
              <a:defRPr sz="1400">
                <a:solidFill>
                  <a:srgbClr val="00A7B5"/>
                </a:solidFill>
              </a:defRPr>
            </a:lvl1pPr>
          </a:lstStyle>
          <a:p>
            <a:r>
              <a:rPr lang="en-US" dirty="0" smtClean="0"/>
              <a:t>[Insert Logo Here]</a:t>
            </a:r>
            <a:endParaRPr lang="en-US" dirty="0"/>
          </a:p>
        </p:txBody>
      </p:sp>
    </p:spTree>
    <p:extLst>
      <p:ext uri="{BB962C8B-B14F-4D97-AF65-F5344CB8AC3E}">
        <p14:creationId xmlns:p14="http://schemas.microsoft.com/office/powerpoint/2010/main" xmlns="" val="16780631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4" name="Picture 11" descr="ALTA_LOGO_KO-White.pn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3563938" y="4062413"/>
            <a:ext cx="19812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p:cNvCxnSpPr/>
          <p:nvPr/>
        </p:nvCxnSpPr>
        <p:spPr>
          <a:xfrm>
            <a:off x="214313" y="2903538"/>
            <a:ext cx="8715375"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15086" y="1843261"/>
            <a:ext cx="8713830" cy="1021556"/>
          </a:xfrm>
        </p:spPr>
        <p:txBody>
          <a:bodyPr anchor="t">
            <a:normAutofit/>
          </a:bodyPr>
          <a:lstStyle>
            <a:lvl1pPr algn="ctr">
              <a:defRPr sz="2500" b="1" cap="all" baseline="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xmlns="" val="2387126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218693C0-9112-D543-B75E-D9B66E3E25F9}" type="slidenum">
              <a:rPr lang="en-US" sz="900" smtClean="0">
                <a:solidFill>
                  <a:srgbClr val="101B42"/>
                </a:solidFill>
              </a:rPr>
              <a:pPr algn="ctr">
                <a:defRPr/>
              </a:pPr>
              <a:t>‹#›</a:t>
            </a:fld>
            <a:endParaRPr lang="en-US" sz="900" dirty="0" smtClean="0">
              <a:solidFill>
                <a:srgbClr val="101B42"/>
              </a:solidFill>
            </a:endParaRPr>
          </a:p>
        </p:txBody>
      </p:sp>
      <p:cxnSp>
        <p:nvCxnSpPr>
          <p:cNvPr id="6" name="Straight Connector 5"/>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64274"/>
            <a:ext cx="4038600" cy="287450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64274"/>
            <a:ext cx="4038600" cy="287450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descr="ALTA_LOGO_PMS444+173.png"/>
          <p:cNvPicPr>
            <a:picLocks noChangeAspect="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 xmlns:p14="http://schemas.microsoft.com/office/powerpoint/2010/main" val="3501398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5" name="Straight Connector 4"/>
          <p:cNvCxnSpPr/>
          <p:nvPr/>
        </p:nvCxnSpPr>
        <p:spPr>
          <a:xfrm>
            <a:off x="214313" y="2903538"/>
            <a:ext cx="8715375"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15086" y="1843261"/>
            <a:ext cx="8713830" cy="1021556"/>
          </a:xfrm>
        </p:spPr>
        <p:txBody>
          <a:bodyPr anchor="t">
            <a:normAutofit/>
          </a:bodyPr>
          <a:lstStyle>
            <a:lvl1pPr algn="ctr">
              <a:defRPr sz="2500" b="1" cap="all" baseline="0">
                <a:solidFill>
                  <a:schemeClr val="bg1"/>
                </a:solidFill>
              </a:defRPr>
            </a:lvl1pPr>
          </a:lstStyle>
          <a:p>
            <a:r>
              <a:rPr lang="en-US" smtClean="0"/>
              <a:t>Click to edit Master title style</a:t>
            </a:r>
            <a:endParaRPr lang="en-US" dirty="0"/>
          </a:p>
        </p:txBody>
      </p:sp>
      <p:sp>
        <p:nvSpPr>
          <p:cNvPr id="6" name="Picture Placeholder 10"/>
          <p:cNvSpPr>
            <a:spLocks noGrp="1"/>
          </p:cNvSpPr>
          <p:nvPr>
            <p:ph type="pic" sz="quarter" idx="11" hasCustomPrompt="1"/>
          </p:nvPr>
        </p:nvSpPr>
        <p:spPr>
          <a:xfrm>
            <a:off x="3581400" y="3983199"/>
            <a:ext cx="1981200" cy="703006"/>
          </a:xfrm>
        </p:spPr>
        <p:txBody>
          <a:bodyPr anchor="ctr"/>
          <a:lstStyle>
            <a:lvl1pPr marL="0" indent="0" algn="ctr">
              <a:buNone/>
              <a:defRPr sz="1400">
                <a:solidFill>
                  <a:schemeClr val="bg1"/>
                </a:solidFill>
              </a:defRPr>
            </a:lvl1pPr>
          </a:lstStyle>
          <a:p>
            <a:r>
              <a:rPr lang="en-US" dirty="0" smtClean="0"/>
              <a:t>[Insert Logo Here]</a:t>
            </a:r>
            <a:endParaRPr lang="en-US" dirty="0"/>
          </a:p>
        </p:txBody>
      </p:sp>
    </p:spTree>
    <p:extLst>
      <p:ext uri="{BB962C8B-B14F-4D97-AF65-F5344CB8AC3E}">
        <p14:creationId xmlns:p14="http://schemas.microsoft.com/office/powerpoint/2010/main" xmlns="" val="8442526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218693C0-9112-D543-B75E-D9B66E3E25F9}" type="slidenum">
              <a:rPr lang="en-US" sz="900" smtClean="0">
                <a:solidFill>
                  <a:srgbClr val="101B42"/>
                </a:solidFill>
              </a:rPr>
              <a:pPr algn="ctr">
                <a:defRPr/>
              </a:pPr>
              <a:t>‹#›</a:t>
            </a:fld>
            <a:endParaRPr lang="en-US" sz="900" dirty="0" smtClean="0">
              <a:solidFill>
                <a:srgbClr val="101B42"/>
              </a:solidFill>
            </a:endParaRPr>
          </a:p>
        </p:txBody>
      </p:sp>
      <p:cxnSp>
        <p:nvCxnSpPr>
          <p:cNvPr id="6" name="Straight Connector 5"/>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64274"/>
            <a:ext cx="4038600" cy="287450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64274"/>
            <a:ext cx="4038600" cy="287450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descr="ALTA_LOGO_PMS444+173.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01398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A6E5411D-2789-9C45-8B47-C53BE6DC01C7}" type="slidenum">
              <a:rPr lang="en-US" sz="900" smtClean="0">
                <a:solidFill>
                  <a:srgbClr val="101B42"/>
                </a:solidFill>
              </a:rPr>
              <a:pPr algn="ctr">
                <a:defRPr/>
              </a:pPr>
              <a:t>‹#›</a:t>
            </a:fld>
            <a:endParaRPr lang="en-US" sz="900" dirty="0" smtClean="0">
              <a:solidFill>
                <a:srgbClr val="101B42"/>
              </a:solidFill>
            </a:endParaRPr>
          </a:p>
        </p:txBody>
      </p:sp>
      <p:cxnSp>
        <p:nvCxnSpPr>
          <p:cNvPr id="4" name="Straight Connector 3"/>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pic>
        <p:nvPicPr>
          <p:cNvPr id="5" name="Picture 6" descr="ALTA_LOGO_PMS444+173.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252916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38A2669C-89B6-1F41-9F6A-A80F72A6A317}" type="slidenum">
              <a:rPr lang="en-US" sz="900" smtClean="0">
                <a:solidFill>
                  <a:srgbClr val="101B42"/>
                </a:solidFill>
              </a:rPr>
              <a:pPr algn="ctr">
                <a:defRPr/>
              </a:pPr>
              <a:t>‹#›</a:t>
            </a:fld>
            <a:endParaRPr lang="en-US" sz="900" dirty="0" smtClean="0">
              <a:solidFill>
                <a:srgbClr val="101B42"/>
              </a:solidFill>
            </a:endParaRPr>
          </a:p>
        </p:txBody>
      </p:sp>
      <p:cxnSp>
        <p:nvCxnSpPr>
          <p:cNvPr id="3" name="Straight Connector 2"/>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4" name="Picture 6" descr="ALTA_LOGO_PMS444+173.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367536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AC015637-0367-BE4F-A5B4-56F10A671818}" type="slidenum">
              <a:rPr lang="en-US" sz="900" smtClean="0">
                <a:solidFill>
                  <a:srgbClr val="101B42"/>
                </a:solidFill>
              </a:rPr>
              <a:pPr algn="ctr">
                <a:defRPr/>
              </a:pPr>
              <a:t>‹#›</a:t>
            </a:fld>
            <a:endParaRPr lang="en-US" sz="900" dirty="0" smtClean="0">
              <a:solidFill>
                <a:srgbClr val="101B42"/>
              </a:solidFill>
            </a:endParaRPr>
          </a:p>
        </p:txBody>
      </p:sp>
      <p:cxnSp>
        <p:nvCxnSpPr>
          <p:cNvPr id="6" name="Straight Connector 5"/>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1" y="204787"/>
            <a:ext cx="3008313" cy="871538"/>
          </a:xfrm>
        </p:spPr>
        <p:txBody>
          <a:bodyPr/>
          <a:lstStyle>
            <a:lvl1pPr algn="r">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04789"/>
            <a:ext cx="5111750" cy="3987800"/>
          </a:xfrm>
        </p:spPr>
        <p:txBody>
          <a:bodyPr anchor="ctr"/>
          <a:lstStyle>
            <a:lvl1pPr marL="0" indent="0" algn="ct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p:txBody>
      </p:sp>
      <p:sp>
        <p:nvSpPr>
          <p:cNvPr id="4" name="Text Placeholder 3"/>
          <p:cNvSpPr>
            <a:spLocks noGrp="1"/>
          </p:cNvSpPr>
          <p:nvPr>
            <p:ph type="body" sz="half" idx="2"/>
          </p:nvPr>
        </p:nvSpPr>
        <p:spPr>
          <a:xfrm>
            <a:off x="457201" y="1076327"/>
            <a:ext cx="3008313" cy="3116262"/>
          </a:xfrm>
        </p:spPr>
        <p:txBody>
          <a:bodyPr/>
          <a:lstStyle>
            <a:lvl1pPr marL="0" indent="0" algn="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7" name="Picture 6" descr="ALTA_LOGO_PMS444+173.png"/>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925893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4" name="Picture 11" descr="ALTA_LOGO_KO-White.pn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3535363" y="3662363"/>
            <a:ext cx="19812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12"/>
          <p:cNvSpPr txBox="1">
            <a:spLocks noChangeArrowheads="1"/>
          </p:cNvSpPr>
          <p:nvPr/>
        </p:nvSpPr>
        <p:spPr bwMode="auto">
          <a:xfrm>
            <a:off x="1127125" y="4467225"/>
            <a:ext cx="688975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r>
              <a:rPr lang="en-US" sz="700" dirty="0" smtClean="0">
                <a:solidFill>
                  <a:srgbClr val="FFFFFF"/>
                </a:solidFill>
              </a:rPr>
              <a:t>1800 M Street, NW, Suite 300S, Washington, D.C. 20036-5828   </a:t>
            </a:r>
            <a:r>
              <a:rPr lang="en-US" sz="700" dirty="0" smtClean="0">
                <a:solidFill>
                  <a:srgbClr val="00A7B5"/>
                </a:solidFill>
              </a:rPr>
              <a:t>|</a:t>
            </a:r>
            <a:r>
              <a:rPr lang="en-US" sz="700" dirty="0" smtClean="0">
                <a:solidFill>
                  <a:srgbClr val="FFFFFF"/>
                </a:solidFill>
              </a:rPr>
              <a:t>   P. 202.296.3671   </a:t>
            </a:r>
            <a:r>
              <a:rPr lang="en-US" sz="700" dirty="0" smtClean="0">
                <a:solidFill>
                  <a:srgbClr val="00A7B5"/>
                </a:solidFill>
              </a:rPr>
              <a:t>|</a:t>
            </a:r>
            <a:r>
              <a:rPr lang="en-US" sz="700" dirty="0" smtClean="0">
                <a:solidFill>
                  <a:srgbClr val="FFFFFF"/>
                </a:solidFill>
              </a:rPr>
              <a:t>    F. 202.223.5843   </a:t>
            </a:r>
            <a:r>
              <a:rPr lang="en-US" sz="700" dirty="0" smtClean="0">
                <a:solidFill>
                  <a:srgbClr val="00A7B5"/>
                </a:solidFill>
              </a:rPr>
              <a:t>|</a:t>
            </a:r>
            <a:r>
              <a:rPr lang="en-US" sz="700" dirty="0" smtClean="0">
                <a:solidFill>
                  <a:srgbClr val="FFFFFF"/>
                </a:solidFill>
              </a:rPr>
              <a:t>   homeclosing101.com</a:t>
            </a:r>
          </a:p>
        </p:txBody>
      </p:sp>
      <p:sp>
        <p:nvSpPr>
          <p:cNvPr id="2" name="Title 1"/>
          <p:cNvSpPr>
            <a:spLocks noGrp="1"/>
          </p:cNvSpPr>
          <p:nvPr>
            <p:ph type="title"/>
          </p:nvPr>
        </p:nvSpPr>
        <p:spPr>
          <a:xfrm>
            <a:off x="215858" y="2176112"/>
            <a:ext cx="8713830" cy="1021556"/>
          </a:xfrm>
        </p:spPr>
        <p:txBody>
          <a:bodyPr anchor="t">
            <a:normAutofit/>
          </a:bodyPr>
          <a:lstStyle>
            <a:lvl1pPr algn="ctr">
              <a:defRPr sz="2500" b="1" cap="all">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xmlns="" val="26769431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blipFill rotWithShape="1">
            <a:blip r:embed="rId2"/>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4" name="Picture 11" descr="ALTA_LOGO_KO-White.pn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3535363" y="3662363"/>
            <a:ext cx="19812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12"/>
          <p:cNvSpPr txBox="1">
            <a:spLocks noChangeArrowheads="1"/>
          </p:cNvSpPr>
          <p:nvPr/>
        </p:nvSpPr>
        <p:spPr bwMode="auto">
          <a:xfrm>
            <a:off x="1127125" y="4467225"/>
            <a:ext cx="688975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r>
              <a:rPr lang="en-US" sz="700" dirty="0" smtClean="0">
                <a:solidFill>
                  <a:srgbClr val="FFFFFF"/>
                </a:solidFill>
              </a:rPr>
              <a:t>1800 M Street, NW, Suite 300S, Washington, D.C. 20036-5828   </a:t>
            </a:r>
            <a:r>
              <a:rPr lang="en-US" sz="700" dirty="0" smtClean="0">
                <a:solidFill>
                  <a:srgbClr val="00A7B5"/>
                </a:solidFill>
              </a:rPr>
              <a:t>|</a:t>
            </a:r>
            <a:r>
              <a:rPr lang="en-US" sz="700" dirty="0" smtClean="0">
                <a:solidFill>
                  <a:srgbClr val="FFFFFF"/>
                </a:solidFill>
              </a:rPr>
              <a:t>   P. 202.296.3671   </a:t>
            </a:r>
            <a:r>
              <a:rPr lang="en-US" sz="700" dirty="0" smtClean="0">
                <a:solidFill>
                  <a:srgbClr val="00A7B5"/>
                </a:solidFill>
              </a:rPr>
              <a:t>|</a:t>
            </a:r>
            <a:r>
              <a:rPr lang="en-US" sz="700" dirty="0" smtClean="0">
                <a:solidFill>
                  <a:srgbClr val="FFFFFF"/>
                </a:solidFill>
              </a:rPr>
              <a:t>    F. 202.223.5843   </a:t>
            </a:r>
            <a:r>
              <a:rPr lang="en-US" sz="700" dirty="0" smtClean="0">
                <a:solidFill>
                  <a:srgbClr val="00A7B5"/>
                </a:solidFill>
              </a:rPr>
              <a:t>|</a:t>
            </a:r>
            <a:r>
              <a:rPr lang="en-US" sz="700" dirty="0" smtClean="0">
                <a:solidFill>
                  <a:srgbClr val="FFFFFF"/>
                </a:solidFill>
              </a:rPr>
              <a:t>   homeclosing101.com</a:t>
            </a:r>
          </a:p>
        </p:txBody>
      </p:sp>
      <p:sp>
        <p:nvSpPr>
          <p:cNvPr id="2" name="Title 1"/>
          <p:cNvSpPr>
            <a:spLocks noGrp="1"/>
          </p:cNvSpPr>
          <p:nvPr>
            <p:ph type="title"/>
          </p:nvPr>
        </p:nvSpPr>
        <p:spPr>
          <a:xfrm>
            <a:off x="215858" y="2176112"/>
            <a:ext cx="8713830" cy="1021556"/>
          </a:xfrm>
        </p:spPr>
        <p:txBody>
          <a:bodyPr anchor="t">
            <a:normAutofit/>
          </a:bodyPr>
          <a:lstStyle>
            <a:lvl1pPr algn="ctr">
              <a:defRPr sz="4400" b="1" cap="all">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xmlns="" val="8013327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215858" y="2176112"/>
            <a:ext cx="8713830" cy="1021556"/>
          </a:xfrm>
        </p:spPr>
        <p:txBody>
          <a:bodyPr anchor="t">
            <a:normAutofit/>
          </a:bodyPr>
          <a:lstStyle>
            <a:lvl1pPr algn="ctr">
              <a:defRPr sz="2500" b="1" cap="all">
                <a:solidFill>
                  <a:schemeClr val="bg1"/>
                </a:solidFill>
              </a:defRPr>
            </a:lvl1pPr>
          </a:lstStyle>
          <a:p>
            <a:r>
              <a:rPr lang="en-US" smtClean="0"/>
              <a:t>Click to edit Master title style</a:t>
            </a:r>
            <a:endParaRPr lang="en-US" dirty="0"/>
          </a:p>
        </p:txBody>
      </p:sp>
      <p:sp>
        <p:nvSpPr>
          <p:cNvPr id="6" name="Picture Placeholder 10"/>
          <p:cNvSpPr>
            <a:spLocks noGrp="1"/>
          </p:cNvSpPr>
          <p:nvPr>
            <p:ph type="pic" sz="quarter" idx="11" hasCustomPrompt="1"/>
          </p:nvPr>
        </p:nvSpPr>
        <p:spPr>
          <a:xfrm>
            <a:off x="3581400" y="3669579"/>
            <a:ext cx="1981200" cy="703006"/>
          </a:xfrm>
        </p:spPr>
        <p:txBody>
          <a:bodyPr anchor="ctr"/>
          <a:lstStyle>
            <a:lvl1pPr marL="0" indent="0" algn="ctr">
              <a:buNone/>
              <a:defRPr sz="1400">
                <a:solidFill>
                  <a:schemeClr val="bg1"/>
                </a:solidFill>
              </a:defRPr>
            </a:lvl1pPr>
          </a:lstStyle>
          <a:p>
            <a:r>
              <a:rPr lang="en-US" dirty="0" smtClean="0"/>
              <a:t>[Insert Logo Here]</a:t>
            </a:r>
            <a:endParaRPr lang="en-US" dirty="0"/>
          </a:p>
        </p:txBody>
      </p:sp>
      <p:sp>
        <p:nvSpPr>
          <p:cNvPr id="7" name="TextBox 6"/>
          <p:cNvSpPr txBox="1"/>
          <p:nvPr userDrawn="1"/>
        </p:nvSpPr>
        <p:spPr>
          <a:xfrm>
            <a:off x="7437535" y="4467225"/>
            <a:ext cx="1133644" cy="200055"/>
          </a:xfrm>
          <a:prstGeom prst="rect">
            <a:avLst/>
          </a:prstGeom>
          <a:noFill/>
        </p:spPr>
        <p:txBody>
          <a:bodyPr wrap="none" rtlCol="0">
            <a:spAutoFit/>
          </a:bodyPr>
          <a:lstStyle/>
          <a:p>
            <a:pPr algn="r">
              <a:defRPr/>
            </a:pPr>
            <a:r>
              <a:rPr lang="en-US" sz="700" b="1" dirty="0" smtClean="0">
                <a:solidFill>
                  <a:srgbClr val="FFFFFF"/>
                </a:solidFill>
              </a:rPr>
              <a:t>homeclosing101.com</a:t>
            </a:r>
            <a:endParaRPr lang="en-US" sz="700" b="1" dirty="0">
              <a:solidFill>
                <a:srgbClr val="333333"/>
              </a:solidFill>
            </a:endParaRPr>
          </a:p>
        </p:txBody>
      </p:sp>
      <p:sp>
        <p:nvSpPr>
          <p:cNvPr id="8" name="Text Placeholder 15"/>
          <p:cNvSpPr>
            <a:spLocks noGrp="1"/>
          </p:cNvSpPr>
          <p:nvPr>
            <p:ph type="body" sz="quarter" idx="12" hasCustomPrompt="1"/>
          </p:nvPr>
        </p:nvSpPr>
        <p:spPr>
          <a:xfrm>
            <a:off x="685800" y="4467225"/>
            <a:ext cx="5597676" cy="274638"/>
          </a:xfrm>
        </p:spPr>
        <p:txBody>
          <a:bodyPr/>
          <a:lstStyle>
            <a:lvl1pPr marL="0" indent="0">
              <a:buNone/>
              <a:defRPr sz="700">
                <a:solidFill>
                  <a:schemeClr val="bg1"/>
                </a:solidFill>
              </a:defRPr>
            </a:lvl1pPr>
            <a:lvl2pPr marL="457200" indent="0">
              <a:buNone/>
              <a:defRPr sz="700">
                <a:solidFill>
                  <a:schemeClr val="bg1"/>
                </a:solidFill>
              </a:defRPr>
            </a:lvl2pPr>
            <a:lvl3pPr marL="914400" indent="0">
              <a:buNone/>
              <a:defRPr sz="700">
                <a:solidFill>
                  <a:schemeClr val="bg1"/>
                </a:solidFill>
              </a:defRPr>
            </a:lvl3pPr>
            <a:lvl4pPr marL="1371600" indent="0">
              <a:buNone/>
              <a:defRPr sz="700">
                <a:solidFill>
                  <a:schemeClr val="bg1"/>
                </a:solidFill>
              </a:defRPr>
            </a:lvl4pPr>
            <a:lvl5pPr marL="1828800" indent="0">
              <a:buNone/>
              <a:defRPr sz="700">
                <a:solidFill>
                  <a:schemeClr val="bg1"/>
                </a:solidFill>
              </a:defRPr>
            </a:lvl5pPr>
          </a:lstStyle>
          <a:p>
            <a:pPr lvl="0"/>
            <a:r>
              <a:rPr lang="en-US" dirty="0" smtClean="0"/>
              <a:t>[Insert Address Here]</a:t>
            </a:r>
            <a:endParaRPr lang="en-US" dirty="0"/>
          </a:p>
        </p:txBody>
      </p:sp>
    </p:spTree>
    <p:extLst>
      <p:ext uri="{BB962C8B-B14F-4D97-AF65-F5344CB8AC3E}">
        <p14:creationId xmlns:p14="http://schemas.microsoft.com/office/powerpoint/2010/main" xmlns="" val="11646640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ounded Rectangle 3"/>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5" name="Straight Connector 4"/>
          <p:cNvCxnSpPr/>
          <p:nvPr/>
        </p:nvCxnSpPr>
        <p:spPr>
          <a:xfrm>
            <a:off x="214313" y="2903538"/>
            <a:ext cx="8047037"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12" descr="ALTA_LOGO_KO-White.png"/>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685800" y="614363"/>
            <a:ext cx="230505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14"/>
          <p:cNvSpPr txBox="1">
            <a:spLocks noChangeArrowheads="1"/>
          </p:cNvSpPr>
          <p:nvPr/>
        </p:nvSpPr>
        <p:spPr bwMode="auto">
          <a:xfrm>
            <a:off x="685800" y="4467225"/>
            <a:ext cx="688975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defRPr/>
            </a:pPr>
            <a:r>
              <a:rPr lang="en-US" sz="700" dirty="0" smtClean="0">
                <a:solidFill>
                  <a:srgbClr val="FFFFFF"/>
                </a:solidFill>
              </a:rPr>
              <a:t>1800 M Street, NW, Suite 300S, Washington, D.C. 20036-5828   </a:t>
            </a:r>
            <a:r>
              <a:rPr lang="en-US" sz="700" dirty="0" smtClean="0">
                <a:solidFill>
                  <a:srgbClr val="00A7B5"/>
                </a:solidFill>
              </a:rPr>
              <a:t>|</a:t>
            </a:r>
            <a:r>
              <a:rPr lang="en-US" sz="700" dirty="0" smtClean="0">
                <a:solidFill>
                  <a:srgbClr val="FFFFFF"/>
                </a:solidFill>
              </a:rPr>
              <a:t>   P. 202.296.3671   </a:t>
            </a:r>
            <a:r>
              <a:rPr lang="en-US" sz="700" dirty="0" smtClean="0">
                <a:solidFill>
                  <a:srgbClr val="00A7B5"/>
                </a:solidFill>
              </a:rPr>
              <a:t>|</a:t>
            </a:r>
            <a:r>
              <a:rPr lang="en-US" sz="700" dirty="0" smtClean="0">
                <a:solidFill>
                  <a:srgbClr val="FFFFFF"/>
                </a:solidFill>
              </a:rPr>
              <a:t>    F. 202.223.5843   </a:t>
            </a:r>
            <a:r>
              <a:rPr lang="en-US" sz="700" dirty="0" smtClean="0">
                <a:solidFill>
                  <a:srgbClr val="00A7B5"/>
                </a:solidFill>
              </a:rPr>
              <a:t>|</a:t>
            </a:r>
            <a:r>
              <a:rPr lang="en-US" sz="700" dirty="0" smtClean="0">
                <a:solidFill>
                  <a:srgbClr val="FFFFFF"/>
                </a:solidFill>
              </a:rPr>
              <a:t>   homeclosing101.com</a:t>
            </a:r>
          </a:p>
        </p:txBody>
      </p:sp>
      <p:sp>
        <p:nvSpPr>
          <p:cNvPr id="2" name="Title 1"/>
          <p:cNvSpPr>
            <a:spLocks noGrp="1"/>
          </p:cNvSpPr>
          <p:nvPr>
            <p:ph type="ctrTitle"/>
          </p:nvPr>
        </p:nvSpPr>
        <p:spPr>
          <a:xfrm>
            <a:off x="685800" y="1722167"/>
            <a:ext cx="7575884" cy="1102519"/>
          </a:xfrm>
        </p:spPr>
        <p:txBody>
          <a:bodyPr>
            <a:normAutofit/>
          </a:bodyPr>
          <a:lstStyle>
            <a:lvl1pPr>
              <a:defRPr sz="25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2994588"/>
            <a:ext cx="7575884" cy="102873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 Placeholder 8"/>
          <p:cNvSpPr>
            <a:spLocks noGrp="1"/>
          </p:cNvSpPr>
          <p:nvPr>
            <p:ph type="body" sz="quarter" idx="10" hasCustomPrompt="1"/>
          </p:nvPr>
        </p:nvSpPr>
        <p:spPr>
          <a:xfrm>
            <a:off x="696941" y="4124913"/>
            <a:ext cx="3162300" cy="244149"/>
          </a:xfrm>
        </p:spPr>
        <p:txBody>
          <a:bodyPr/>
          <a:lstStyle>
            <a:lvl1pPr marL="0" indent="0">
              <a:buNone/>
              <a:defRPr sz="900" baseline="0">
                <a:solidFill>
                  <a:srgbClr val="FFFFFF"/>
                </a:solidFill>
              </a:defRPr>
            </a:lvl1pPr>
            <a:lvl2pPr marL="457200" indent="0">
              <a:buNone/>
              <a:defRPr sz="700">
                <a:solidFill>
                  <a:srgbClr val="FFFFFF"/>
                </a:solidFill>
              </a:defRPr>
            </a:lvl2pPr>
            <a:lvl3pPr marL="914400" indent="0">
              <a:buNone/>
              <a:defRPr sz="700">
                <a:solidFill>
                  <a:srgbClr val="FFFFFF"/>
                </a:solidFill>
              </a:defRPr>
            </a:lvl3pPr>
            <a:lvl4pPr marL="1371600" indent="0">
              <a:buNone/>
              <a:defRPr sz="700">
                <a:solidFill>
                  <a:srgbClr val="FFFFFF"/>
                </a:solidFill>
              </a:defRPr>
            </a:lvl4pPr>
            <a:lvl5pPr marL="1828800" indent="0">
              <a:buNone/>
              <a:defRPr sz="700">
                <a:solidFill>
                  <a:srgbClr val="FFFFFF"/>
                </a:solidFill>
              </a:defRPr>
            </a:lvl5pPr>
          </a:lstStyle>
          <a:p>
            <a:pPr lvl="0"/>
            <a:r>
              <a:rPr lang="en-US" dirty="0" smtClean="0"/>
              <a:t>[Insert Date Here]</a:t>
            </a:r>
            <a:endParaRPr lang="en-US" dirty="0"/>
          </a:p>
        </p:txBody>
      </p:sp>
    </p:spTree>
    <p:extLst>
      <p:ext uri="{BB962C8B-B14F-4D97-AF65-F5344CB8AC3E}">
        <p14:creationId xmlns="" xmlns:p14="http://schemas.microsoft.com/office/powerpoint/2010/main" val="37135220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ounded Rectangle 3"/>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5" name="Straight Connector 4"/>
          <p:cNvCxnSpPr/>
          <p:nvPr/>
        </p:nvCxnSpPr>
        <p:spPr>
          <a:xfrm>
            <a:off x="214313" y="2903538"/>
            <a:ext cx="8047037"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685800" y="1722167"/>
            <a:ext cx="7575884" cy="1102519"/>
          </a:xfrm>
        </p:spPr>
        <p:txBody>
          <a:bodyPr>
            <a:normAutofit/>
          </a:bodyPr>
          <a:lstStyle>
            <a:lvl1pPr>
              <a:defRPr sz="25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2994588"/>
            <a:ext cx="7575884" cy="102873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 Placeholder 8"/>
          <p:cNvSpPr>
            <a:spLocks noGrp="1"/>
          </p:cNvSpPr>
          <p:nvPr>
            <p:ph type="body" sz="quarter" idx="10" hasCustomPrompt="1"/>
          </p:nvPr>
        </p:nvSpPr>
        <p:spPr>
          <a:xfrm>
            <a:off x="696941" y="4124913"/>
            <a:ext cx="3162300" cy="244149"/>
          </a:xfrm>
        </p:spPr>
        <p:txBody>
          <a:bodyPr/>
          <a:lstStyle>
            <a:lvl1pPr marL="0" indent="0">
              <a:buNone/>
              <a:defRPr sz="900" baseline="0">
                <a:solidFill>
                  <a:srgbClr val="FFFFFF"/>
                </a:solidFill>
              </a:defRPr>
            </a:lvl1pPr>
            <a:lvl2pPr marL="457200" indent="0">
              <a:buNone/>
              <a:defRPr sz="700">
                <a:solidFill>
                  <a:srgbClr val="FFFFFF"/>
                </a:solidFill>
              </a:defRPr>
            </a:lvl2pPr>
            <a:lvl3pPr marL="914400" indent="0">
              <a:buNone/>
              <a:defRPr sz="700">
                <a:solidFill>
                  <a:srgbClr val="FFFFFF"/>
                </a:solidFill>
              </a:defRPr>
            </a:lvl3pPr>
            <a:lvl4pPr marL="1371600" indent="0">
              <a:buNone/>
              <a:defRPr sz="700">
                <a:solidFill>
                  <a:srgbClr val="FFFFFF"/>
                </a:solidFill>
              </a:defRPr>
            </a:lvl4pPr>
            <a:lvl5pPr marL="1828800" indent="0">
              <a:buNone/>
              <a:defRPr sz="700">
                <a:solidFill>
                  <a:srgbClr val="FFFFFF"/>
                </a:solidFill>
              </a:defRPr>
            </a:lvl5pPr>
          </a:lstStyle>
          <a:p>
            <a:pPr lvl="0"/>
            <a:r>
              <a:rPr lang="en-US" dirty="0" smtClean="0"/>
              <a:t>[Insert Date Here]</a:t>
            </a:r>
            <a:endParaRPr lang="en-US" dirty="0"/>
          </a:p>
        </p:txBody>
      </p:sp>
      <p:sp>
        <p:nvSpPr>
          <p:cNvPr id="12" name="Picture Placeholder 10"/>
          <p:cNvSpPr>
            <a:spLocks noGrp="1"/>
          </p:cNvSpPr>
          <p:nvPr>
            <p:ph type="pic" sz="quarter" idx="11" hasCustomPrompt="1"/>
          </p:nvPr>
        </p:nvSpPr>
        <p:spPr>
          <a:xfrm>
            <a:off x="685800" y="514350"/>
            <a:ext cx="2362200" cy="838200"/>
          </a:xfrm>
        </p:spPr>
        <p:txBody>
          <a:bodyPr anchor="ctr"/>
          <a:lstStyle>
            <a:lvl1pPr marL="0" indent="0" algn="ctr">
              <a:buNone/>
              <a:defRPr sz="1400">
                <a:solidFill>
                  <a:schemeClr val="bg1"/>
                </a:solidFill>
              </a:defRPr>
            </a:lvl1pPr>
          </a:lstStyle>
          <a:p>
            <a:r>
              <a:rPr lang="en-US" dirty="0" smtClean="0"/>
              <a:t>[Insert Logo Here]</a:t>
            </a:r>
            <a:endParaRPr lang="en-US" dirty="0"/>
          </a:p>
        </p:txBody>
      </p:sp>
      <p:sp>
        <p:nvSpPr>
          <p:cNvPr id="14" name="TextBox 13"/>
          <p:cNvSpPr txBox="1"/>
          <p:nvPr userDrawn="1"/>
        </p:nvSpPr>
        <p:spPr>
          <a:xfrm>
            <a:off x="7437535" y="4467225"/>
            <a:ext cx="1133644" cy="200055"/>
          </a:xfrm>
          <a:prstGeom prst="rect">
            <a:avLst/>
          </a:prstGeom>
          <a:noFill/>
        </p:spPr>
        <p:txBody>
          <a:bodyPr wrap="none" rtlCol="0">
            <a:spAutoFit/>
          </a:bodyPr>
          <a:lstStyle/>
          <a:p>
            <a:pPr algn="r">
              <a:defRPr/>
            </a:pPr>
            <a:r>
              <a:rPr lang="en-US" sz="700" b="1" dirty="0" smtClean="0">
                <a:solidFill>
                  <a:srgbClr val="FFFFFF"/>
                </a:solidFill>
              </a:rPr>
              <a:t>homeclosing101.com</a:t>
            </a:r>
            <a:endParaRPr lang="en-US" sz="700" b="1" dirty="0">
              <a:solidFill>
                <a:srgbClr val="333333"/>
              </a:solidFill>
            </a:endParaRPr>
          </a:p>
        </p:txBody>
      </p:sp>
      <p:sp>
        <p:nvSpPr>
          <p:cNvPr id="16" name="Text Placeholder 15"/>
          <p:cNvSpPr>
            <a:spLocks noGrp="1"/>
          </p:cNvSpPr>
          <p:nvPr>
            <p:ph type="body" sz="quarter" idx="12" hasCustomPrompt="1"/>
          </p:nvPr>
        </p:nvSpPr>
        <p:spPr>
          <a:xfrm>
            <a:off x="685800" y="4467225"/>
            <a:ext cx="5597676" cy="274638"/>
          </a:xfrm>
        </p:spPr>
        <p:txBody>
          <a:bodyPr/>
          <a:lstStyle>
            <a:lvl1pPr marL="0" indent="0">
              <a:buNone/>
              <a:defRPr sz="700">
                <a:solidFill>
                  <a:schemeClr val="bg1"/>
                </a:solidFill>
              </a:defRPr>
            </a:lvl1pPr>
            <a:lvl2pPr marL="457200" indent="0">
              <a:buNone/>
              <a:defRPr sz="700">
                <a:solidFill>
                  <a:schemeClr val="bg1"/>
                </a:solidFill>
              </a:defRPr>
            </a:lvl2pPr>
            <a:lvl3pPr marL="914400" indent="0">
              <a:buNone/>
              <a:defRPr sz="700">
                <a:solidFill>
                  <a:schemeClr val="bg1"/>
                </a:solidFill>
              </a:defRPr>
            </a:lvl3pPr>
            <a:lvl4pPr marL="1371600" indent="0">
              <a:buNone/>
              <a:defRPr sz="700">
                <a:solidFill>
                  <a:schemeClr val="bg1"/>
                </a:solidFill>
              </a:defRPr>
            </a:lvl4pPr>
            <a:lvl5pPr marL="1828800" indent="0">
              <a:buNone/>
              <a:defRPr sz="700">
                <a:solidFill>
                  <a:schemeClr val="bg1"/>
                </a:solidFill>
              </a:defRPr>
            </a:lvl5pPr>
          </a:lstStyle>
          <a:p>
            <a:pPr lvl="0"/>
            <a:r>
              <a:rPr lang="en-US" dirty="0" smtClean="0"/>
              <a:t>[Insert Address Here]</a:t>
            </a:r>
            <a:endParaRPr lang="en-US" dirty="0"/>
          </a:p>
        </p:txBody>
      </p:sp>
    </p:spTree>
    <p:extLst>
      <p:ext uri="{BB962C8B-B14F-4D97-AF65-F5344CB8AC3E}">
        <p14:creationId xmlns="" xmlns:p14="http://schemas.microsoft.com/office/powerpoint/2010/main" val="3794261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A6E5411D-2789-9C45-8B47-C53BE6DC01C7}" type="slidenum">
              <a:rPr lang="en-US" sz="900" smtClean="0">
                <a:solidFill>
                  <a:srgbClr val="101B42"/>
                </a:solidFill>
              </a:rPr>
              <a:pPr algn="ctr">
                <a:defRPr/>
              </a:pPr>
              <a:t>‹#›</a:t>
            </a:fld>
            <a:endParaRPr lang="en-US" sz="900" dirty="0" smtClean="0">
              <a:solidFill>
                <a:srgbClr val="101B42"/>
              </a:solidFill>
            </a:endParaRPr>
          </a:p>
        </p:txBody>
      </p:sp>
      <p:cxnSp>
        <p:nvCxnSpPr>
          <p:cNvPr id="4" name="Straight Connector 3"/>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pic>
        <p:nvPicPr>
          <p:cNvPr id="5" name="Picture 6" descr="ALTA_LOGO_PMS444+173.png"/>
          <p:cNvPicPr>
            <a:picLocks noChangeAspect="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 xmlns:p14="http://schemas.microsoft.com/office/powerpoint/2010/main" val="38252916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Box 8"/>
          <p:cNvSpPr txBox="1">
            <a:spLocks noChangeArrowheads="1"/>
          </p:cNvSpPr>
          <p:nvPr/>
        </p:nvSpPr>
        <p:spPr bwMode="auto">
          <a:xfrm>
            <a:off x="8686165" y="4192588"/>
            <a:ext cx="537215"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F6580A0B-F2D0-944D-8F35-04C5DBA0D2C9}" type="slidenum">
              <a:rPr lang="en-US" sz="900" smtClean="0">
                <a:solidFill>
                  <a:srgbClr val="101B42"/>
                </a:solidFill>
              </a:rPr>
              <a:pPr algn="ctr">
                <a:defRPr/>
              </a:pPr>
              <a:t>‹#›</a:t>
            </a:fld>
            <a:endParaRPr lang="en-US" sz="900" dirty="0" smtClean="0">
              <a:solidFill>
                <a:srgbClr val="101B42"/>
              </a:solidFill>
            </a:endParaRPr>
          </a:p>
        </p:txBody>
      </p:sp>
      <p:cxnSp>
        <p:nvCxnSpPr>
          <p:cNvPr id="5" name="Straight Connector 4"/>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66688" indent="-166688">
              <a:buClr>
                <a:schemeClr val="tx2"/>
              </a:buClr>
              <a:defRPr/>
            </a:lvl1pPr>
            <a:lvl2pPr>
              <a:buClr>
                <a:schemeClr val="accent2"/>
              </a:buClr>
              <a:defRPr/>
            </a:lvl2pPr>
            <a:lvl3pPr>
              <a:buClr>
                <a:schemeClr val="accent1"/>
              </a:buClr>
              <a:defRPr/>
            </a:lvl3pPr>
            <a:lvl4pPr>
              <a:buClr>
                <a:schemeClr val="accent4"/>
              </a:buClr>
              <a:defRPr/>
            </a:lvl4pPr>
            <a:lvl5pPr>
              <a:buClr>
                <a:schemeClr val="accent6"/>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6" descr="ALTA_LOGO_PMS444+173.png"/>
          <p:cNvPicPr>
            <a:picLocks noChangeAspect="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 xmlns:p14="http://schemas.microsoft.com/office/powerpoint/2010/main" val="16118756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xtBox 8"/>
          <p:cNvSpPr txBox="1">
            <a:spLocks noChangeArrowheads="1"/>
          </p:cNvSpPr>
          <p:nvPr/>
        </p:nvSpPr>
        <p:spPr bwMode="auto">
          <a:xfrm>
            <a:off x="8672906" y="4192588"/>
            <a:ext cx="580238"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F6580A0B-F2D0-944D-8F35-04C5DBA0D2C9}" type="slidenum">
              <a:rPr lang="en-US" sz="900" smtClean="0">
                <a:solidFill>
                  <a:srgbClr val="101B42"/>
                </a:solidFill>
              </a:rPr>
              <a:pPr algn="ctr">
                <a:defRPr/>
              </a:pPr>
              <a:t>‹#›</a:t>
            </a:fld>
            <a:endParaRPr lang="en-US" sz="900" dirty="0" smtClean="0">
              <a:solidFill>
                <a:srgbClr val="101B42"/>
              </a:solidFill>
            </a:endParaRPr>
          </a:p>
        </p:txBody>
      </p:sp>
      <p:cxnSp>
        <p:nvCxnSpPr>
          <p:cNvPr id="5" name="Straight Connector 4"/>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66688" indent="-166688">
              <a:buClr>
                <a:schemeClr val="tx2"/>
              </a:buClr>
              <a:defRPr/>
            </a:lvl1pPr>
            <a:lvl2pPr>
              <a:buClr>
                <a:schemeClr val="accent2"/>
              </a:buClr>
              <a:defRPr/>
            </a:lvl2pPr>
            <a:lvl3pPr>
              <a:buClr>
                <a:schemeClr val="accent1"/>
              </a:buClr>
              <a:defRPr/>
            </a:lvl3pPr>
            <a:lvl4pPr>
              <a:buClr>
                <a:schemeClr val="accent4"/>
              </a:buClr>
              <a:defRPr/>
            </a:lvl4pPr>
            <a:lvl5pPr>
              <a:buClr>
                <a:schemeClr val="accent6"/>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Picture Placeholder 10"/>
          <p:cNvSpPr>
            <a:spLocks noGrp="1"/>
          </p:cNvSpPr>
          <p:nvPr>
            <p:ph type="pic" sz="quarter" idx="11" hasCustomPrompt="1"/>
          </p:nvPr>
        </p:nvSpPr>
        <p:spPr>
          <a:xfrm>
            <a:off x="327025" y="4288168"/>
            <a:ext cx="1730375" cy="669925"/>
          </a:xfrm>
        </p:spPr>
        <p:txBody>
          <a:bodyPr anchor="ctr"/>
          <a:lstStyle>
            <a:lvl1pPr marL="0" indent="0" algn="ctr">
              <a:buNone/>
              <a:defRPr sz="1400">
                <a:solidFill>
                  <a:srgbClr val="00A7B5"/>
                </a:solidFill>
              </a:defRPr>
            </a:lvl1pPr>
          </a:lstStyle>
          <a:p>
            <a:r>
              <a:rPr lang="en-US" dirty="0" smtClean="0"/>
              <a:t>[Insert Logo Here]</a:t>
            </a:r>
            <a:endParaRPr lang="en-US" dirty="0"/>
          </a:p>
        </p:txBody>
      </p:sp>
    </p:spTree>
    <p:extLst>
      <p:ext uri="{BB962C8B-B14F-4D97-AF65-F5344CB8AC3E}">
        <p14:creationId xmlns="" xmlns:p14="http://schemas.microsoft.com/office/powerpoint/2010/main" val="16780631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4" name="Picture 11" descr="ALTA_LOGO_KO-White.png"/>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3563938" y="4062413"/>
            <a:ext cx="19812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p:cNvCxnSpPr/>
          <p:nvPr/>
        </p:nvCxnSpPr>
        <p:spPr>
          <a:xfrm>
            <a:off x="214313" y="2903538"/>
            <a:ext cx="8715375"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15086" y="1843261"/>
            <a:ext cx="8713830" cy="1021556"/>
          </a:xfrm>
        </p:spPr>
        <p:txBody>
          <a:bodyPr anchor="t">
            <a:normAutofit/>
          </a:bodyPr>
          <a:lstStyle>
            <a:lvl1pPr algn="ctr">
              <a:defRPr sz="2500" b="1" cap="all" baseline="0">
                <a:solidFill>
                  <a:schemeClr val="bg1"/>
                </a:solidFill>
              </a:defRPr>
            </a:lvl1pPr>
          </a:lstStyle>
          <a:p>
            <a:r>
              <a:rPr lang="en-US" smtClean="0"/>
              <a:t>Click to edit Master title style</a:t>
            </a:r>
            <a:endParaRPr lang="en-US" dirty="0"/>
          </a:p>
        </p:txBody>
      </p:sp>
    </p:spTree>
    <p:extLst>
      <p:ext uri="{BB962C8B-B14F-4D97-AF65-F5344CB8AC3E}">
        <p14:creationId xmlns="" xmlns:p14="http://schemas.microsoft.com/office/powerpoint/2010/main" val="23871264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5" name="Straight Connector 4"/>
          <p:cNvCxnSpPr/>
          <p:nvPr/>
        </p:nvCxnSpPr>
        <p:spPr>
          <a:xfrm>
            <a:off x="214313" y="2903538"/>
            <a:ext cx="8715375"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15086" y="1843261"/>
            <a:ext cx="8713830" cy="1021556"/>
          </a:xfrm>
        </p:spPr>
        <p:txBody>
          <a:bodyPr anchor="t">
            <a:normAutofit/>
          </a:bodyPr>
          <a:lstStyle>
            <a:lvl1pPr algn="ctr">
              <a:defRPr sz="2500" b="1" cap="all" baseline="0">
                <a:solidFill>
                  <a:schemeClr val="bg1"/>
                </a:solidFill>
              </a:defRPr>
            </a:lvl1pPr>
          </a:lstStyle>
          <a:p>
            <a:r>
              <a:rPr lang="en-US" smtClean="0"/>
              <a:t>Click to edit Master title style</a:t>
            </a:r>
            <a:endParaRPr lang="en-US" dirty="0"/>
          </a:p>
        </p:txBody>
      </p:sp>
      <p:sp>
        <p:nvSpPr>
          <p:cNvPr id="6" name="Picture Placeholder 10"/>
          <p:cNvSpPr>
            <a:spLocks noGrp="1"/>
          </p:cNvSpPr>
          <p:nvPr>
            <p:ph type="pic" sz="quarter" idx="11" hasCustomPrompt="1"/>
          </p:nvPr>
        </p:nvSpPr>
        <p:spPr>
          <a:xfrm>
            <a:off x="3581400" y="3983199"/>
            <a:ext cx="1981200" cy="703006"/>
          </a:xfrm>
        </p:spPr>
        <p:txBody>
          <a:bodyPr anchor="ctr"/>
          <a:lstStyle>
            <a:lvl1pPr marL="0" indent="0" algn="ctr">
              <a:buNone/>
              <a:defRPr sz="1400">
                <a:solidFill>
                  <a:schemeClr val="bg1"/>
                </a:solidFill>
              </a:defRPr>
            </a:lvl1pPr>
          </a:lstStyle>
          <a:p>
            <a:r>
              <a:rPr lang="en-US" dirty="0" smtClean="0"/>
              <a:t>[Insert Logo Here]</a:t>
            </a:r>
            <a:endParaRPr lang="en-US" dirty="0"/>
          </a:p>
        </p:txBody>
      </p:sp>
    </p:spTree>
    <p:extLst>
      <p:ext uri="{BB962C8B-B14F-4D97-AF65-F5344CB8AC3E}">
        <p14:creationId xmlns="" xmlns:p14="http://schemas.microsoft.com/office/powerpoint/2010/main" val="8442526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218693C0-9112-D543-B75E-D9B66E3E25F9}" type="slidenum">
              <a:rPr lang="en-US" sz="900" smtClean="0">
                <a:solidFill>
                  <a:srgbClr val="101B42"/>
                </a:solidFill>
              </a:rPr>
              <a:pPr algn="ctr">
                <a:defRPr/>
              </a:pPr>
              <a:t>‹#›</a:t>
            </a:fld>
            <a:endParaRPr lang="en-US" sz="900" dirty="0" smtClean="0">
              <a:solidFill>
                <a:srgbClr val="101B42"/>
              </a:solidFill>
            </a:endParaRPr>
          </a:p>
        </p:txBody>
      </p:sp>
      <p:cxnSp>
        <p:nvCxnSpPr>
          <p:cNvPr id="6" name="Straight Connector 5"/>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64274"/>
            <a:ext cx="4038600" cy="287450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64274"/>
            <a:ext cx="4038600" cy="2874505"/>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descr="ALTA_LOGO_PMS444+173.png"/>
          <p:cNvPicPr>
            <a:picLocks noChangeAspect="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 xmlns:p14="http://schemas.microsoft.com/office/powerpoint/2010/main" val="3501398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A6E5411D-2789-9C45-8B47-C53BE6DC01C7}" type="slidenum">
              <a:rPr lang="en-US" sz="900" smtClean="0">
                <a:solidFill>
                  <a:srgbClr val="101B42"/>
                </a:solidFill>
              </a:rPr>
              <a:pPr algn="ctr">
                <a:defRPr/>
              </a:pPr>
              <a:t>‹#›</a:t>
            </a:fld>
            <a:endParaRPr lang="en-US" sz="900" dirty="0" smtClean="0">
              <a:solidFill>
                <a:srgbClr val="101B42"/>
              </a:solidFill>
            </a:endParaRPr>
          </a:p>
        </p:txBody>
      </p:sp>
      <p:cxnSp>
        <p:nvCxnSpPr>
          <p:cNvPr id="4" name="Straight Connector 3"/>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pic>
        <p:nvPicPr>
          <p:cNvPr id="5" name="Picture 6" descr="ALTA_LOGO_PMS444+173.png"/>
          <p:cNvPicPr>
            <a:picLocks noChangeAspect="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 xmlns:p14="http://schemas.microsoft.com/office/powerpoint/2010/main" val="38252916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38A2669C-89B6-1F41-9F6A-A80F72A6A317}" type="slidenum">
              <a:rPr lang="en-US" sz="900" smtClean="0">
                <a:solidFill>
                  <a:srgbClr val="101B42"/>
                </a:solidFill>
              </a:rPr>
              <a:pPr algn="ctr">
                <a:defRPr/>
              </a:pPr>
              <a:t>‹#›</a:t>
            </a:fld>
            <a:endParaRPr lang="en-US" sz="900" dirty="0" smtClean="0">
              <a:solidFill>
                <a:srgbClr val="101B42"/>
              </a:solidFill>
            </a:endParaRPr>
          </a:p>
        </p:txBody>
      </p:sp>
      <p:cxnSp>
        <p:nvCxnSpPr>
          <p:cNvPr id="3" name="Straight Connector 2"/>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4" name="Picture 6" descr="ALTA_LOGO_PMS444+173.png"/>
          <p:cNvPicPr>
            <a:picLocks noChangeAspect="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 xmlns:p14="http://schemas.microsoft.com/office/powerpoint/2010/main" val="26367536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AC015637-0367-BE4F-A5B4-56F10A671818}" type="slidenum">
              <a:rPr lang="en-US" sz="900" smtClean="0">
                <a:solidFill>
                  <a:srgbClr val="101B42"/>
                </a:solidFill>
              </a:rPr>
              <a:pPr algn="ctr">
                <a:defRPr/>
              </a:pPr>
              <a:t>‹#›</a:t>
            </a:fld>
            <a:endParaRPr lang="en-US" sz="900" dirty="0" smtClean="0">
              <a:solidFill>
                <a:srgbClr val="101B42"/>
              </a:solidFill>
            </a:endParaRPr>
          </a:p>
        </p:txBody>
      </p:sp>
      <p:cxnSp>
        <p:nvCxnSpPr>
          <p:cNvPr id="6" name="Straight Connector 5"/>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1" y="204787"/>
            <a:ext cx="3008313" cy="871538"/>
          </a:xfrm>
        </p:spPr>
        <p:txBody>
          <a:bodyPr/>
          <a:lstStyle>
            <a:lvl1pPr algn="r">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04789"/>
            <a:ext cx="5111750" cy="3987800"/>
          </a:xfrm>
        </p:spPr>
        <p:txBody>
          <a:bodyPr anchor="ctr"/>
          <a:lstStyle>
            <a:lvl1pPr marL="0" indent="0" algn="ct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p:txBody>
      </p:sp>
      <p:sp>
        <p:nvSpPr>
          <p:cNvPr id="4" name="Text Placeholder 3"/>
          <p:cNvSpPr>
            <a:spLocks noGrp="1"/>
          </p:cNvSpPr>
          <p:nvPr>
            <p:ph type="body" sz="half" idx="2"/>
          </p:nvPr>
        </p:nvSpPr>
        <p:spPr>
          <a:xfrm>
            <a:off x="457201" y="1076327"/>
            <a:ext cx="3008313" cy="3116262"/>
          </a:xfrm>
        </p:spPr>
        <p:txBody>
          <a:bodyPr/>
          <a:lstStyle>
            <a:lvl1pPr marL="0" indent="0" algn="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7" name="Picture 6" descr="ALTA_LOGO_PMS444+173.png"/>
          <p:cNvPicPr>
            <a:picLocks noChangeAspect="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 xmlns:p14="http://schemas.microsoft.com/office/powerpoint/2010/main" val="16925893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4" name="Picture 11" descr="ALTA_LOGO_KO-White.png"/>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3563938" y="4062413"/>
            <a:ext cx="19812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15086" y="1843261"/>
            <a:ext cx="8713830" cy="1021556"/>
          </a:xfrm>
        </p:spPr>
        <p:txBody>
          <a:bodyPr anchor="t">
            <a:normAutofit/>
          </a:bodyPr>
          <a:lstStyle>
            <a:lvl1pPr algn="ctr">
              <a:defRPr sz="2500" b="1" cap="all" baseline="0">
                <a:solidFill>
                  <a:schemeClr val="bg1"/>
                </a:solidFill>
              </a:defRPr>
            </a:lvl1pPr>
          </a:lstStyle>
          <a:p>
            <a:r>
              <a:rPr lang="en-US" smtClean="0"/>
              <a:t>Click to edit Master title style</a:t>
            </a:r>
            <a:endParaRPr lang="en-US" dirty="0"/>
          </a:p>
        </p:txBody>
      </p:sp>
    </p:spTree>
    <p:extLst>
      <p:ext uri="{BB962C8B-B14F-4D97-AF65-F5344CB8AC3E}">
        <p14:creationId xmlns="" xmlns:p14="http://schemas.microsoft.com/office/powerpoint/2010/main" val="419483606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4" name="Picture 11" descr="ALTA_LOGO_KO-White.png"/>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3535363" y="3662363"/>
            <a:ext cx="19812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12"/>
          <p:cNvSpPr txBox="1">
            <a:spLocks noChangeArrowheads="1"/>
          </p:cNvSpPr>
          <p:nvPr/>
        </p:nvSpPr>
        <p:spPr bwMode="auto">
          <a:xfrm>
            <a:off x="1127125" y="4467225"/>
            <a:ext cx="688975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r>
              <a:rPr lang="en-US" sz="700" dirty="0" smtClean="0">
                <a:solidFill>
                  <a:srgbClr val="FFFFFF"/>
                </a:solidFill>
              </a:rPr>
              <a:t>1800 M Street, NW, Suite 300S, Washington, D.C. 20036-5828   </a:t>
            </a:r>
            <a:r>
              <a:rPr lang="en-US" sz="700" dirty="0" smtClean="0">
                <a:solidFill>
                  <a:srgbClr val="00A7B5"/>
                </a:solidFill>
              </a:rPr>
              <a:t>|</a:t>
            </a:r>
            <a:r>
              <a:rPr lang="en-US" sz="700" dirty="0" smtClean="0">
                <a:solidFill>
                  <a:srgbClr val="FFFFFF"/>
                </a:solidFill>
              </a:rPr>
              <a:t>   P. 202.296.3671   </a:t>
            </a:r>
            <a:r>
              <a:rPr lang="en-US" sz="700" dirty="0" smtClean="0">
                <a:solidFill>
                  <a:srgbClr val="00A7B5"/>
                </a:solidFill>
              </a:rPr>
              <a:t>|</a:t>
            </a:r>
            <a:r>
              <a:rPr lang="en-US" sz="700" dirty="0" smtClean="0">
                <a:solidFill>
                  <a:srgbClr val="FFFFFF"/>
                </a:solidFill>
              </a:rPr>
              <a:t>    F. 202.223.5843   </a:t>
            </a:r>
            <a:r>
              <a:rPr lang="en-US" sz="700" dirty="0" smtClean="0">
                <a:solidFill>
                  <a:srgbClr val="00A7B5"/>
                </a:solidFill>
              </a:rPr>
              <a:t>|</a:t>
            </a:r>
            <a:r>
              <a:rPr lang="en-US" sz="700" dirty="0" smtClean="0">
                <a:solidFill>
                  <a:srgbClr val="FFFFFF"/>
                </a:solidFill>
              </a:rPr>
              <a:t>   homeclosing101.com</a:t>
            </a:r>
          </a:p>
        </p:txBody>
      </p:sp>
      <p:sp>
        <p:nvSpPr>
          <p:cNvPr id="2" name="Title 1"/>
          <p:cNvSpPr>
            <a:spLocks noGrp="1"/>
          </p:cNvSpPr>
          <p:nvPr>
            <p:ph type="title"/>
          </p:nvPr>
        </p:nvSpPr>
        <p:spPr>
          <a:xfrm>
            <a:off x="215858" y="2176112"/>
            <a:ext cx="8713830" cy="1021556"/>
          </a:xfrm>
        </p:spPr>
        <p:txBody>
          <a:bodyPr anchor="t">
            <a:normAutofit/>
          </a:bodyPr>
          <a:lstStyle>
            <a:lvl1pPr algn="ctr">
              <a:defRPr sz="2500" b="1" cap="all">
                <a:solidFill>
                  <a:schemeClr val="bg1"/>
                </a:solidFill>
              </a:defRPr>
            </a:lvl1pPr>
          </a:lstStyle>
          <a:p>
            <a:r>
              <a:rPr lang="en-US" smtClean="0"/>
              <a:t>Click to edit Master title style</a:t>
            </a:r>
            <a:endParaRPr lang="en-US" dirty="0"/>
          </a:p>
        </p:txBody>
      </p:sp>
    </p:spTree>
    <p:extLst>
      <p:ext uri="{BB962C8B-B14F-4D97-AF65-F5344CB8AC3E}">
        <p14:creationId xmlns="" xmlns:p14="http://schemas.microsoft.com/office/powerpoint/2010/main" val="2676943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8"/>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38A2669C-89B6-1F41-9F6A-A80F72A6A317}" type="slidenum">
              <a:rPr lang="en-US" sz="900" smtClean="0">
                <a:solidFill>
                  <a:srgbClr val="101B42"/>
                </a:solidFill>
              </a:rPr>
              <a:pPr algn="ctr">
                <a:defRPr/>
              </a:pPr>
              <a:t>‹#›</a:t>
            </a:fld>
            <a:endParaRPr lang="en-US" sz="900" dirty="0" smtClean="0">
              <a:solidFill>
                <a:srgbClr val="101B42"/>
              </a:solidFill>
            </a:endParaRPr>
          </a:p>
        </p:txBody>
      </p:sp>
      <p:cxnSp>
        <p:nvCxnSpPr>
          <p:cNvPr id="3" name="Straight Connector 2"/>
          <p:cNvCxnSpPr/>
          <p:nvPr/>
        </p:nvCxnSpPr>
        <p:spPr>
          <a:xfrm>
            <a:off x="8770938" y="4421188"/>
            <a:ext cx="400050"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4" name="Picture 6" descr="ALTA_LOGO_PMS444+173.png"/>
          <p:cNvPicPr>
            <a:picLocks noChangeAspect="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327025" y="4421188"/>
            <a:ext cx="1654175"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 xmlns:p14="http://schemas.microsoft.com/office/powerpoint/2010/main" val="26367536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ounded Rectangle 2"/>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215858" y="2176112"/>
            <a:ext cx="8713830" cy="1021556"/>
          </a:xfrm>
        </p:spPr>
        <p:txBody>
          <a:bodyPr anchor="t">
            <a:normAutofit/>
          </a:bodyPr>
          <a:lstStyle>
            <a:lvl1pPr algn="ctr">
              <a:defRPr sz="2500" b="1" cap="all">
                <a:solidFill>
                  <a:schemeClr val="bg1"/>
                </a:solidFill>
              </a:defRPr>
            </a:lvl1pPr>
          </a:lstStyle>
          <a:p>
            <a:r>
              <a:rPr lang="en-US" smtClean="0"/>
              <a:t>Click to edit Master title style</a:t>
            </a:r>
            <a:endParaRPr lang="en-US" dirty="0"/>
          </a:p>
        </p:txBody>
      </p:sp>
      <p:sp>
        <p:nvSpPr>
          <p:cNvPr id="6" name="Picture Placeholder 10"/>
          <p:cNvSpPr>
            <a:spLocks noGrp="1"/>
          </p:cNvSpPr>
          <p:nvPr>
            <p:ph type="pic" sz="quarter" idx="11" hasCustomPrompt="1"/>
          </p:nvPr>
        </p:nvSpPr>
        <p:spPr>
          <a:xfrm>
            <a:off x="3581400" y="3669579"/>
            <a:ext cx="1981200" cy="703006"/>
          </a:xfrm>
        </p:spPr>
        <p:txBody>
          <a:bodyPr anchor="ctr"/>
          <a:lstStyle>
            <a:lvl1pPr marL="0" indent="0" algn="ctr">
              <a:buNone/>
              <a:defRPr sz="1400">
                <a:solidFill>
                  <a:schemeClr val="bg1"/>
                </a:solidFill>
              </a:defRPr>
            </a:lvl1pPr>
          </a:lstStyle>
          <a:p>
            <a:r>
              <a:rPr lang="en-US" dirty="0" smtClean="0"/>
              <a:t>[Insert Logo Here]</a:t>
            </a:r>
            <a:endParaRPr lang="en-US" dirty="0"/>
          </a:p>
        </p:txBody>
      </p:sp>
      <p:sp>
        <p:nvSpPr>
          <p:cNvPr id="7" name="TextBox 6"/>
          <p:cNvSpPr txBox="1"/>
          <p:nvPr userDrawn="1"/>
        </p:nvSpPr>
        <p:spPr>
          <a:xfrm>
            <a:off x="7437535" y="4467225"/>
            <a:ext cx="1133644" cy="200055"/>
          </a:xfrm>
          <a:prstGeom prst="rect">
            <a:avLst/>
          </a:prstGeom>
          <a:noFill/>
        </p:spPr>
        <p:txBody>
          <a:bodyPr wrap="none" rtlCol="0">
            <a:spAutoFit/>
          </a:bodyPr>
          <a:lstStyle/>
          <a:p>
            <a:pPr algn="r">
              <a:defRPr/>
            </a:pPr>
            <a:r>
              <a:rPr lang="en-US" sz="700" b="1" dirty="0" smtClean="0">
                <a:solidFill>
                  <a:srgbClr val="FFFFFF"/>
                </a:solidFill>
              </a:rPr>
              <a:t>homeclosing101.com</a:t>
            </a:r>
            <a:endParaRPr lang="en-US" sz="700" b="1" dirty="0">
              <a:solidFill>
                <a:srgbClr val="333333"/>
              </a:solidFill>
            </a:endParaRPr>
          </a:p>
        </p:txBody>
      </p:sp>
      <p:sp>
        <p:nvSpPr>
          <p:cNvPr id="8" name="Text Placeholder 15"/>
          <p:cNvSpPr>
            <a:spLocks noGrp="1"/>
          </p:cNvSpPr>
          <p:nvPr>
            <p:ph type="body" sz="quarter" idx="12" hasCustomPrompt="1"/>
          </p:nvPr>
        </p:nvSpPr>
        <p:spPr>
          <a:xfrm>
            <a:off x="685800" y="4467225"/>
            <a:ext cx="5597676" cy="274638"/>
          </a:xfrm>
        </p:spPr>
        <p:txBody>
          <a:bodyPr/>
          <a:lstStyle>
            <a:lvl1pPr marL="0" indent="0">
              <a:buNone/>
              <a:defRPr sz="700">
                <a:solidFill>
                  <a:schemeClr val="bg1"/>
                </a:solidFill>
              </a:defRPr>
            </a:lvl1pPr>
            <a:lvl2pPr marL="457200" indent="0">
              <a:buNone/>
              <a:defRPr sz="700">
                <a:solidFill>
                  <a:schemeClr val="bg1"/>
                </a:solidFill>
              </a:defRPr>
            </a:lvl2pPr>
            <a:lvl3pPr marL="914400" indent="0">
              <a:buNone/>
              <a:defRPr sz="700">
                <a:solidFill>
                  <a:schemeClr val="bg1"/>
                </a:solidFill>
              </a:defRPr>
            </a:lvl3pPr>
            <a:lvl4pPr marL="1371600" indent="0">
              <a:buNone/>
              <a:defRPr sz="700">
                <a:solidFill>
                  <a:schemeClr val="bg1"/>
                </a:solidFill>
              </a:defRPr>
            </a:lvl4pPr>
            <a:lvl5pPr marL="1828800" indent="0">
              <a:buNone/>
              <a:defRPr sz="700">
                <a:solidFill>
                  <a:schemeClr val="bg1"/>
                </a:solidFill>
              </a:defRPr>
            </a:lvl5pPr>
          </a:lstStyle>
          <a:p>
            <a:pPr lvl="0"/>
            <a:r>
              <a:rPr lang="en-US" dirty="0" smtClean="0"/>
              <a:t>[Insert Address Here]</a:t>
            </a:r>
            <a:endParaRPr lang="en-US" dirty="0"/>
          </a:p>
        </p:txBody>
      </p:sp>
    </p:spTree>
    <p:extLst>
      <p:ext uri="{BB962C8B-B14F-4D97-AF65-F5344CB8AC3E}">
        <p14:creationId xmlns="" xmlns:p14="http://schemas.microsoft.com/office/powerpoint/2010/main" val="11646640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3_Text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838200" y="4572000"/>
            <a:ext cx="8153400" cy="423863"/>
          </a:xfrm>
        </p:spPr>
        <p:txBody>
          <a:bodyPr anchor="t" anchorCtr="0">
            <a:noAutofit/>
          </a:bodyPr>
          <a:lstStyle>
            <a:lvl1pPr algn="r">
              <a:defRPr sz="2100" b="0">
                <a:solidFill>
                  <a:schemeClr val="bg1"/>
                </a:solidFill>
                <a:latin typeface="Century Gothic" panose="020B0502020202020204" pitchFamily="34" charset="0"/>
              </a:defRPr>
            </a:lvl1pPr>
          </a:lstStyle>
          <a:p>
            <a:r>
              <a:rPr lang="en-US" dirty="0" smtClean="0"/>
              <a:t>CLICK TO EDIT TITLE</a:t>
            </a:r>
            <a:endParaRPr lang="en-US" dirty="0"/>
          </a:p>
        </p:txBody>
      </p:sp>
    </p:spTree>
    <p:extLst>
      <p:ext uri="{BB962C8B-B14F-4D97-AF65-F5344CB8AC3E}">
        <p14:creationId xmlns="" xmlns:p14="http://schemas.microsoft.com/office/powerpoint/2010/main" val="546114627"/>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BFECD78-3C8E-49F2-8FAB-59489D168ABB}" type="datetimeFigureOut">
              <a:rPr lang="en-US" smtClean="0">
                <a:solidFill>
                  <a:srgbClr val="333333"/>
                </a:solidFill>
              </a:rPr>
              <a:pPr/>
              <a:t>1/29/2017</a:t>
            </a:fld>
            <a:endParaRPr lang="en-US" dirty="0">
              <a:solidFill>
                <a:srgbClr val="333333"/>
              </a:solidFill>
            </a:endParaRPr>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solidFill>
                <a:srgbClr val="333333"/>
              </a:solidFill>
            </a:endParaRPr>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0FB56013-B943-42BA-886F-6F9D4EB85E9D}" type="slidenum">
              <a:rPr lang="en-US" smtClean="0">
                <a:solidFill>
                  <a:srgbClr val="333333"/>
                </a:solidFill>
              </a:rPr>
              <a:pPr/>
              <a:t>‹#›</a:t>
            </a:fld>
            <a:endParaRPr lang="en-US" dirty="0">
              <a:solidFill>
                <a:srgbClr val="333333"/>
              </a:solidFill>
            </a:endParaRPr>
          </a:p>
        </p:txBody>
      </p:sp>
    </p:spTree>
    <p:extLst>
      <p:ext uri="{BB962C8B-B14F-4D97-AF65-F5344CB8AC3E}">
        <p14:creationId xmlns="" xmlns:p14="http://schemas.microsoft.com/office/powerpoint/2010/main" val="6608641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4_Text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762000" y="171450"/>
            <a:ext cx="8153400" cy="423863"/>
          </a:xfrm>
        </p:spPr>
        <p:txBody>
          <a:bodyPr anchor="t" anchorCtr="0">
            <a:noAutofit/>
          </a:bodyPr>
          <a:lstStyle>
            <a:lvl1pPr algn="r">
              <a:defRPr sz="2100" b="1">
                <a:solidFill>
                  <a:srgbClr val="F42A41"/>
                </a:solidFill>
                <a:latin typeface="Century Gothic" panose="020B0502020202020204" pitchFamily="34" charset="0"/>
              </a:defRPr>
            </a:lvl1pPr>
          </a:lstStyle>
          <a:p>
            <a:r>
              <a:rPr lang="en-US" dirty="0" smtClean="0"/>
              <a:t>CLICK TO EDIT TITLE</a:t>
            </a:r>
            <a:endParaRPr lang="en-US" dirty="0"/>
          </a:p>
        </p:txBody>
      </p:sp>
    </p:spTree>
    <p:extLst>
      <p:ext uri="{BB962C8B-B14F-4D97-AF65-F5344CB8AC3E}">
        <p14:creationId xmlns="" xmlns:p14="http://schemas.microsoft.com/office/powerpoint/2010/main" val="4258282502"/>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4_Full-Screen Image">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639811851"/>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3820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7" y="1485900"/>
            <a:ext cx="3818467"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92141" y="1485900"/>
            <a:ext cx="3818467"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32904975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4767264"/>
            <a:ext cx="2133600" cy="273844"/>
          </a:xfrm>
          <a:prstGeom prst="rect">
            <a:avLst/>
          </a:prstGeom>
        </p:spPr>
        <p:txBody>
          <a:bodyPr/>
          <a:lstStyle>
            <a:lvl1pPr>
              <a:defRPr>
                <a:latin typeface="Trebuchet MS" panose="020B0603020202020204" pitchFamily="34" charset="0"/>
              </a:defRPr>
            </a:lvl1pPr>
          </a:lstStyle>
          <a:p>
            <a:pPr fontAlgn="auto">
              <a:spcBef>
                <a:spcPts val="0"/>
              </a:spcBef>
              <a:spcAft>
                <a:spcPts val="0"/>
              </a:spcAft>
            </a:pPr>
            <a:fld id="{FCC15B79-1CFC-0746-A9FA-4098CC5D1D92}" type="datetimeFigureOut">
              <a:rPr lang="en-US" smtClean="0">
                <a:solidFill>
                  <a:prstClr val="black"/>
                </a:solidFill>
                <a:cs typeface="+mn-cs"/>
              </a:rPr>
              <a:pPr fontAlgn="auto">
                <a:spcBef>
                  <a:spcPts val="0"/>
                </a:spcBef>
                <a:spcAft>
                  <a:spcPts val="0"/>
                </a:spcAft>
              </a:pPr>
              <a:t>1/29/2017</a:t>
            </a:fld>
            <a:endParaRPr lang="en-US" dirty="0">
              <a:solidFill>
                <a:prstClr val="black"/>
              </a:solidFill>
              <a:cs typeface="+mn-cs"/>
            </a:endParaRPr>
          </a:p>
        </p:txBody>
      </p:sp>
      <p:sp>
        <p:nvSpPr>
          <p:cNvPr id="4" name="Footer Placeholder 3"/>
          <p:cNvSpPr>
            <a:spLocks noGrp="1"/>
          </p:cNvSpPr>
          <p:nvPr>
            <p:ph type="ftr" sz="quarter" idx="11"/>
          </p:nvPr>
        </p:nvSpPr>
        <p:spPr>
          <a:xfrm>
            <a:off x="3124200" y="4767264"/>
            <a:ext cx="2895600" cy="273844"/>
          </a:xfrm>
          <a:prstGeom prst="rect">
            <a:avLst/>
          </a:prstGeom>
        </p:spPr>
        <p:txBody>
          <a:bodyPr/>
          <a:lstStyle>
            <a:lvl1pPr>
              <a:defRPr>
                <a:latin typeface="Trebuchet MS" panose="020B0603020202020204" pitchFamily="34" charset="0"/>
              </a:defRPr>
            </a:lvl1pPr>
          </a:lstStyle>
          <a:p>
            <a:pPr fontAlgn="auto">
              <a:spcBef>
                <a:spcPts val="0"/>
              </a:spcBef>
              <a:spcAft>
                <a:spcPts val="0"/>
              </a:spcAft>
            </a:pPr>
            <a:endParaRPr lang="en-US" dirty="0">
              <a:solidFill>
                <a:prstClr val="black"/>
              </a:solidFill>
              <a:cs typeface="+mn-cs"/>
            </a:endParaRPr>
          </a:p>
        </p:txBody>
      </p:sp>
      <p:sp>
        <p:nvSpPr>
          <p:cNvPr id="5" name="Slide Number Placeholder 4"/>
          <p:cNvSpPr>
            <a:spLocks noGrp="1"/>
          </p:cNvSpPr>
          <p:nvPr>
            <p:ph type="sldNum" sz="quarter" idx="12"/>
          </p:nvPr>
        </p:nvSpPr>
        <p:spPr>
          <a:xfrm>
            <a:off x="6553200" y="4767264"/>
            <a:ext cx="2133600" cy="273844"/>
          </a:xfrm>
          <a:prstGeom prst="rect">
            <a:avLst/>
          </a:prstGeom>
        </p:spPr>
        <p:txBody>
          <a:bodyPr/>
          <a:lstStyle/>
          <a:p>
            <a:fld id="{DC882684-C099-EF4F-AD03-79607F84F4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635384606"/>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NK 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212162725"/>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ounded Rectangle 3"/>
          <p:cNvSpPr/>
          <p:nvPr/>
        </p:nvSpPr>
        <p:spPr>
          <a:xfrm>
            <a:off x="214313" y="231775"/>
            <a:ext cx="8715375" cy="4679950"/>
          </a:xfrm>
          <a:prstGeom prst="roundRect">
            <a:avLst>
              <a:gd name="adj" fmla="val 129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5" name="Straight Connector 4"/>
          <p:cNvCxnSpPr/>
          <p:nvPr/>
        </p:nvCxnSpPr>
        <p:spPr>
          <a:xfrm>
            <a:off x="214313" y="2903538"/>
            <a:ext cx="8047037"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12" descr="ALTA_LOGO_KO-White.pn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685800" y="614363"/>
            <a:ext cx="230505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14"/>
          <p:cNvSpPr txBox="1">
            <a:spLocks noChangeArrowheads="1"/>
          </p:cNvSpPr>
          <p:nvPr/>
        </p:nvSpPr>
        <p:spPr bwMode="auto">
          <a:xfrm>
            <a:off x="685800" y="4467225"/>
            <a:ext cx="688975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defRPr/>
            </a:pPr>
            <a:r>
              <a:rPr lang="en-US" sz="700" dirty="0" smtClean="0">
                <a:solidFill>
                  <a:srgbClr val="FFFFFF"/>
                </a:solidFill>
              </a:rPr>
              <a:t>1800 M Street, NW, Suite 300S, Washington, D.C. 20036-5828   </a:t>
            </a:r>
            <a:r>
              <a:rPr lang="en-US" sz="700" dirty="0" smtClean="0">
                <a:solidFill>
                  <a:srgbClr val="00A7B5"/>
                </a:solidFill>
              </a:rPr>
              <a:t>|</a:t>
            </a:r>
            <a:r>
              <a:rPr lang="en-US" sz="700" dirty="0" smtClean="0">
                <a:solidFill>
                  <a:srgbClr val="FFFFFF"/>
                </a:solidFill>
              </a:rPr>
              <a:t>   P. 202.296.3671   </a:t>
            </a:r>
            <a:r>
              <a:rPr lang="en-US" sz="700" dirty="0" smtClean="0">
                <a:solidFill>
                  <a:srgbClr val="00A7B5"/>
                </a:solidFill>
              </a:rPr>
              <a:t>|</a:t>
            </a:r>
            <a:r>
              <a:rPr lang="en-US" sz="700" dirty="0" smtClean="0">
                <a:solidFill>
                  <a:srgbClr val="FFFFFF"/>
                </a:solidFill>
              </a:rPr>
              <a:t>    F. 202.223.5843   </a:t>
            </a:r>
            <a:r>
              <a:rPr lang="en-US" sz="700" dirty="0" smtClean="0">
                <a:solidFill>
                  <a:srgbClr val="00A7B5"/>
                </a:solidFill>
              </a:rPr>
              <a:t>|</a:t>
            </a:r>
            <a:r>
              <a:rPr lang="en-US" sz="700" dirty="0" smtClean="0">
                <a:solidFill>
                  <a:srgbClr val="FFFFFF"/>
                </a:solidFill>
              </a:rPr>
              <a:t>   homeclosing101.com</a:t>
            </a:r>
          </a:p>
        </p:txBody>
      </p:sp>
      <p:sp>
        <p:nvSpPr>
          <p:cNvPr id="2" name="Title 1"/>
          <p:cNvSpPr>
            <a:spLocks noGrp="1"/>
          </p:cNvSpPr>
          <p:nvPr>
            <p:ph type="ctrTitle"/>
          </p:nvPr>
        </p:nvSpPr>
        <p:spPr>
          <a:xfrm>
            <a:off x="685800" y="1722167"/>
            <a:ext cx="7575884" cy="1102519"/>
          </a:xfrm>
        </p:spPr>
        <p:txBody>
          <a:bodyPr>
            <a:normAutofit/>
          </a:bodyPr>
          <a:lstStyle>
            <a:lvl1pPr>
              <a:defRPr sz="25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2994588"/>
            <a:ext cx="7575884" cy="102873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 Placeholder 8"/>
          <p:cNvSpPr>
            <a:spLocks noGrp="1"/>
          </p:cNvSpPr>
          <p:nvPr>
            <p:ph type="body" sz="quarter" idx="10" hasCustomPrompt="1"/>
          </p:nvPr>
        </p:nvSpPr>
        <p:spPr>
          <a:xfrm>
            <a:off x="696941" y="4124913"/>
            <a:ext cx="3162300" cy="244149"/>
          </a:xfrm>
        </p:spPr>
        <p:txBody>
          <a:bodyPr/>
          <a:lstStyle>
            <a:lvl1pPr marL="0" indent="0">
              <a:buNone/>
              <a:defRPr sz="900" baseline="0">
                <a:solidFill>
                  <a:srgbClr val="FFFFFF"/>
                </a:solidFill>
              </a:defRPr>
            </a:lvl1pPr>
            <a:lvl2pPr marL="457200" indent="0">
              <a:buNone/>
              <a:defRPr sz="700">
                <a:solidFill>
                  <a:srgbClr val="FFFFFF"/>
                </a:solidFill>
              </a:defRPr>
            </a:lvl2pPr>
            <a:lvl3pPr marL="914400" indent="0">
              <a:buNone/>
              <a:defRPr sz="700">
                <a:solidFill>
                  <a:srgbClr val="FFFFFF"/>
                </a:solidFill>
              </a:defRPr>
            </a:lvl3pPr>
            <a:lvl4pPr marL="1371600" indent="0">
              <a:buNone/>
              <a:defRPr sz="700">
                <a:solidFill>
                  <a:srgbClr val="FFFFFF"/>
                </a:solidFill>
              </a:defRPr>
            </a:lvl4pPr>
            <a:lvl5pPr marL="1828800" indent="0">
              <a:buNone/>
              <a:defRPr sz="700">
                <a:solidFill>
                  <a:srgbClr val="FFFFFF"/>
                </a:solidFill>
              </a:defRPr>
            </a:lvl5pPr>
          </a:lstStyle>
          <a:p>
            <a:pPr lvl="0"/>
            <a:r>
              <a:rPr lang="en-US" dirty="0" smtClean="0"/>
              <a:t>[Insert Date Here]</a:t>
            </a:r>
            <a:endParaRPr lang="en-US" dirty="0"/>
          </a:p>
        </p:txBody>
      </p:sp>
    </p:spTree>
    <p:extLst>
      <p:ext uri="{BB962C8B-B14F-4D97-AF65-F5344CB8AC3E}">
        <p14:creationId xmlns:p14="http://schemas.microsoft.com/office/powerpoint/2010/main" xmlns="" val="371352200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Rounded Rectangle 3"/>
          <p:cNvSpPr/>
          <p:nvPr/>
        </p:nvSpPr>
        <p:spPr>
          <a:xfrm>
            <a:off x="214313" y="231775"/>
            <a:ext cx="8715375" cy="4679950"/>
          </a:xfrm>
          <a:prstGeom prst="roundRect">
            <a:avLst>
              <a:gd name="adj" fmla="val 1298"/>
            </a:avLst>
          </a:prstGeom>
          <a:blipFill rotWithShape="1">
            <a:blip r:embed="rId2"/>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5" name="Straight Connector 4"/>
          <p:cNvCxnSpPr/>
          <p:nvPr/>
        </p:nvCxnSpPr>
        <p:spPr>
          <a:xfrm>
            <a:off x="214313" y="2903538"/>
            <a:ext cx="8047037"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12" descr="ALTA_LOGO_KO-White.pn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685800" y="614363"/>
            <a:ext cx="230505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14"/>
          <p:cNvSpPr txBox="1">
            <a:spLocks noChangeArrowheads="1"/>
          </p:cNvSpPr>
          <p:nvPr/>
        </p:nvSpPr>
        <p:spPr bwMode="auto">
          <a:xfrm>
            <a:off x="685800" y="4467225"/>
            <a:ext cx="688975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defRPr/>
            </a:pPr>
            <a:r>
              <a:rPr lang="en-US" sz="700" dirty="0" smtClean="0">
                <a:solidFill>
                  <a:srgbClr val="FFFFFF"/>
                </a:solidFill>
              </a:rPr>
              <a:t>1800 M Street, NW, Suite 300S, Washington, D.C. 20036-5828   </a:t>
            </a:r>
            <a:r>
              <a:rPr lang="en-US" sz="700" dirty="0" smtClean="0">
                <a:solidFill>
                  <a:srgbClr val="00A7B5"/>
                </a:solidFill>
              </a:rPr>
              <a:t>|</a:t>
            </a:r>
            <a:r>
              <a:rPr lang="en-US" sz="700" dirty="0" smtClean="0">
                <a:solidFill>
                  <a:srgbClr val="FFFFFF"/>
                </a:solidFill>
              </a:rPr>
              <a:t>   P. 202.296.3671   </a:t>
            </a:r>
            <a:r>
              <a:rPr lang="en-US" sz="700" dirty="0" smtClean="0">
                <a:solidFill>
                  <a:srgbClr val="00A7B5"/>
                </a:solidFill>
              </a:rPr>
              <a:t>|</a:t>
            </a:r>
            <a:r>
              <a:rPr lang="en-US" sz="700" dirty="0" smtClean="0">
                <a:solidFill>
                  <a:srgbClr val="FFFFFF"/>
                </a:solidFill>
              </a:rPr>
              <a:t>    F. 202.223.5843   </a:t>
            </a:r>
            <a:r>
              <a:rPr lang="en-US" sz="700" dirty="0" smtClean="0">
                <a:solidFill>
                  <a:srgbClr val="00A7B5"/>
                </a:solidFill>
              </a:rPr>
              <a:t>|</a:t>
            </a:r>
            <a:r>
              <a:rPr lang="en-US" sz="700" dirty="0" smtClean="0">
                <a:solidFill>
                  <a:srgbClr val="FFFFFF"/>
                </a:solidFill>
              </a:rPr>
              <a:t>   homeclosing101.com</a:t>
            </a:r>
          </a:p>
        </p:txBody>
      </p:sp>
      <p:sp>
        <p:nvSpPr>
          <p:cNvPr id="2" name="Title 1"/>
          <p:cNvSpPr>
            <a:spLocks noGrp="1"/>
          </p:cNvSpPr>
          <p:nvPr>
            <p:ph type="ctrTitle"/>
          </p:nvPr>
        </p:nvSpPr>
        <p:spPr>
          <a:xfrm>
            <a:off x="685800" y="1722167"/>
            <a:ext cx="7575884" cy="1102519"/>
          </a:xfrm>
        </p:spPr>
        <p:txBody>
          <a:bodyPr>
            <a:normAutofit/>
          </a:bodyPr>
          <a:lstStyle>
            <a:lvl1pPr>
              <a:defRPr sz="25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2994588"/>
            <a:ext cx="7575884" cy="1028733"/>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 Placeholder 8"/>
          <p:cNvSpPr>
            <a:spLocks noGrp="1"/>
          </p:cNvSpPr>
          <p:nvPr>
            <p:ph type="body" sz="quarter" idx="10" hasCustomPrompt="1"/>
          </p:nvPr>
        </p:nvSpPr>
        <p:spPr>
          <a:xfrm>
            <a:off x="696941" y="4124913"/>
            <a:ext cx="3162300" cy="244149"/>
          </a:xfrm>
        </p:spPr>
        <p:txBody>
          <a:bodyPr/>
          <a:lstStyle>
            <a:lvl1pPr marL="0" indent="0">
              <a:buNone/>
              <a:defRPr sz="900" baseline="0">
                <a:solidFill>
                  <a:srgbClr val="FFFFFF"/>
                </a:solidFill>
              </a:defRPr>
            </a:lvl1pPr>
            <a:lvl2pPr marL="457200" indent="0">
              <a:buNone/>
              <a:defRPr sz="700">
                <a:solidFill>
                  <a:srgbClr val="FFFFFF"/>
                </a:solidFill>
              </a:defRPr>
            </a:lvl2pPr>
            <a:lvl3pPr marL="914400" indent="0">
              <a:buNone/>
              <a:defRPr sz="700">
                <a:solidFill>
                  <a:srgbClr val="FFFFFF"/>
                </a:solidFill>
              </a:defRPr>
            </a:lvl3pPr>
            <a:lvl4pPr marL="1371600" indent="0">
              <a:buNone/>
              <a:defRPr sz="700">
                <a:solidFill>
                  <a:srgbClr val="FFFFFF"/>
                </a:solidFill>
              </a:defRPr>
            </a:lvl4pPr>
            <a:lvl5pPr marL="1828800" indent="0">
              <a:buNone/>
              <a:defRPr sz="700">
                <a:solidFill>
                  <a:srgbClr val="FFFFFF"/>
                </a:solidFill>
              </a:defRPr>
            </a:lvl5pPr>
          </a:lstStyle>
          <a:p>
            <a:pPr lvl="0"/>
            <a:r>
              <a:rPr lang="en-US" dirty="0" smtClean="0"/>
              <a:t>[Insert Date Here]</a:t>
            </a:r>
            <a:endParaRPr lang="en-US" dirty="0"/>
          </a:p>
        </p:txBody>
      </p:sp>
    </p:spTree>
    <p:extLst>
      <p:ext uri="{BB962C8B-B14F-4D97-AF65-F5344CB8AC3E}">
        <p14:creationId xmlns:p14="http://schemas.microsoft.com/office/powerpoint/2010/main" xmlns="" val="199130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2" Type="http://schemas.openxmlformats.org/officeDocument/2006/relationships/slideLayout" Target="../slideLayouts/slideLayout144.xml"/><Relationship Id="rId16" Type="http://schemas.openxmlformats.org/officeDocument/2006/relationships/theme" Target="../theme/theme10.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5" Type="http://schemas.openxmlformats.org/officeDocument/2006/relationships/slideLayout" Target="../slideLayouts/slideLayout15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theme" Target="../theme/theme3.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21" Type="http://schemas.openxmlformats.org/officeDocument/2006/relationships/theme" Target="../theme/theme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theme" Target="../theme/theme5.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3" Type="http://schemas.openxmlformats.org/officeDocument/2006/relationships/slideLayout" Target="../slideLayouts/slideLayout80.xml"/><Relationship Id="rId21" Type="http://schemas.openxmlformats.org/officeDocument/2006/relationships/theme" Target="../theme/theme6.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6" Type="http://schemas.openxmlformats.org/officeDocument/2006/relationships/theme" Target="../theme/theme7.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6" Type="http://schemas.openxmlformats.org/officeDocument/2006/relationships/theme" Target="../theme/theme8.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6" Type="http://schemas.openxmlformats.org/officeDocument/2006/relationships/theme" Target="../theme/theme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95487"/>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Master title style, Century Gothic, 28 pts., sentence case, bold, </a:t>
            </a:r>
            <a:r>
              <a:rPr lang="en-US" dirty="0" smtClean="0"/>
              <a:t>aqua</a:t>
            </a:r>
            <a:endParaRPr lang="en-US" dirty="0"/>
          </a:p>
        </p:txBody>
      </p:sp>
      <p:sp>
        <p:nvSpPr>
          <p:cNvPr id="1027" name="Text Placeholder 2"/>
          <p:cNvSpPr>
            <a:spLocks noGrp="1"/>
          </p:cNvSpPr>
          <p:nvPr>
            <p:ph type="body" idx="1"/>
          </p:nvPr>
        </p:nvSpPr>
        <p:spPr bwMode="auto">
          <a:xfrm>
            <a:off x="457200" y="1200150"/>
            <a:ext cx="8229600" cy="295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30" name="TextBox 10"/>
          <p:cNvSpPr txBox="1">
            <a:spLocks noChangeArrowheads="1"/>
          </p:cNvSpPr>
          <p:nvPr/>
        </p:nvSpPr>
        <p:spPr bwMode="auto">
          <a:xfrm>
            <a:off x="1881188" y="4754563"/>
            <a:ext cx="688975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r">
              <a:defRPr/>
            </a:pPr>
            <a:r>
              <a:rPr lang="en-US" sz="700" b="1" dirty="0" smtClean="0">
                <a:solidFill>
                  <a:schemeClr val="tx2"/>
                </a:solidFill>
              </a:rPr>
              <a:t>homeclosing101.com</a:t>
            </a:r>
          </a:p>
        </p:txBody>
      </p:sp>
    </p:spTree>
  </p:cSld>
  <p:clrMap bg1="lt1" tx1="dk1" bg2="lt2" tx2="dk2" accent1="accent1" accent2="accent2" accent3="accent3" accent4="accent4" accent5="accent5" accent6="accent6" hlink="hlink" folHlink="folHlink"/>
  <p:sldLayoutIdLst>
    <p:sldLayoutId id="2147483678" r:id="rId1"/>
    <p:sldLayoutId id="2147483686" r:id="rId2"/>
    <p:sldLayoutId id="2147483679" r:id="rId3"/>
    <p:sldLayoutId id="2147483688" r:id="rId4"/>
    <p:sldLayoutId id="2147483680" r:id="rId5"/>
    <p:sldLayoutId id="2147483687" r:id="rId6"/>
    <p:sldLayoutId id="2147483681" r:id="rId7"/>
    <p:sldLayoutId id="2147483682" r:id="rId8"/>
    <p:sldLayoutId id="2147483683" r:id="rId9"/>
    <p:sldLayoutId id="2147483684" r:id="rId10"/>
    <p:sldLayoutId id="2147483743" r:id="rId11"/>
    <p:sldLayoutId id="2147483685" r:id="rId12"/>
    <p:sldLayoutId id="2147483689" r:id="rId13"/>
    <p:sldLayoutId id="2147483715" r:id="rId14"/>
  </p:sldLayoutIdLst>
  <p:txStyles>
    <p:titleStyle>
      <a:lvl1pPr algn="l" defTabSz="457200" rtl="0" eaLnBrk="1" fontAlgn="base" hangingPunct="1">
        <a:spcBef>
          <a:spcPct val="0"/>
        </a:spcBef>
        <a:spcAft>
          <a:spcPct val="0"/>
        </a:spcAft>
        <a:defRPr sz="2800" b="1" kern="1200">
          <a:solidFill>
            <a:srgbClr val="00A7B5"/>
          </a:solidFill>
          <a:latin typeface="+mj-lt"/>
          <a:ea typeface="ＭＳ Ｐゴシック" charset="0"/>
          <a:cs typeface="ＭＳ Ｐゴシック" charset="0"/>
        </a:defRPr>
      </a:lvl1pPr>
      <a:lvl2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2pPr>
      <a:lvl3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3pPr>
      <a:lvl4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4pPr>
      <a:lvl5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5pPr>
      <a:lvl6pPr marL="4572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6pPr>
      <a:lvl7pPr marL="9144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7pPr>
      <a:lvl8pPr marL="13716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8pPr>
      <a:lvl9pPr marL="18288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9pPr>
    </p:titleStyle>
    <p:bodyStyle>
      <a:lvl1pPr marL="166688" indent="-166688" algn="l" defTabSz="457200" rtl="0" eaLnBrk="1" fontAlgn="base" hangingPunct="1">
        <a:spcBef>
          <a:spcPct val="20000"/>
        </a:spcBef>
        <a:spcAft>
          <a:spcPct val="0"/>
        </a:spcAft>
        <a:buClr>
          <a:schemeClr val="tx2"/>
        </a:buClr>
        <a:buFont typeface="Arial" charset="0"/>
        <a:buChar char="•"/>
        <a:defRPr sz="2000" kern="1200">
          <a:solidFill>
            <a:srgbClr val="717C7D"/>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chemeClr val="accent2"/>
        </a:buClr>
        <a:buFont typeface="Arial" charset="0"/>
        <a:buChar char="–"/>
        <a:defRPr kern="1200">
          <a:solidFill>
            <a:srgbClr val="717C7D"/>
          </a:solidFill>
          <a:latin typeface="+mn-lt"/>
          <a:ea typeface="ＭＳ Ｐゴシック" charset="0"/>
          <a:cs typeface="+mn-cs"/>
        </a:defRPr>
      </a:lvl2pPr>
      <a:lvl3pPr marL="1143000" indent="-228600" algn="l" defTabSz="457200" rtl="0" eaLnBrk="1" fontAlgn="base" hangingPunct="1">
        <a:spcBef>
          <a:spcPct val="20000"/>
        </a:spcBef>
        <a:spcAft>
          <a:spcPct val="0"/>
        </a:spcAft>
        <a:buClr>
          <a:schemeClr val="accent1"/>
        </a:buClr>
        <a:buFont typeface="Arial" charset="0"/>
        <a:buChar char="•"/>
        <a:defRPr sz="1600" kern="1200">
          <a:solidFill>
            <a:srgbClr val="717C7D"/>
          </a:solidFill>
          <a:latin typeface="+mn-lt"/>
          <a:ea typeface="ＭＳ Ｐゴシック" charset="0"/>
          <a:cs typeface="+mn-cs"/>
        </a:defRPr>
      </a:lvl3pPr>
      <a:lvl4pPr marL="1600200" indent="-228600" algn="l" defTabSz="457200" rtl="0" eaLnBrk="1" fontAlgn="base" hangingPunct="1">
        <a:spcBef>
          <a:spcPct val="20000"/>
        </a:spcBef>
        <a:spcAft>
          <a:spcPct val="0"/>
        </a:spcAft>
        <a:buClr>
          <a:schemeClr val="accent4"/>
        </a:buClr>
        <a:buFont typeface="Arial" charset="0"/>
        <a:buChar char="–"/>
        <a:defRPr sz="1400" kern="1200">
          <a:solidFill>
            <a:srgbClr val="717C7D"/>
          </a:solidFill>
          <a:latin typeface="+mn-lt"/>
          <a:ea typeface="ＭＳ Ｐゴシック" charset="0"/>
          <a:cs typeface="+mn-cs"/>
        </a:defRPr>
      </a:lvl4pPr>
      <a:lvl5pPr marL="2057400" indent="-228600" algn="l" defTabSz="457200" rtl="0" eaLnBrk="1" fontAlgn="base" hangingPunct="1">
        <a:spcBef>
          <a:spcPct val="20000"/>
        </a:spcBef>
        <a:spcAft>
          <a:spcPct val="0"/>
        </a:spcAft>
        <a:buClr>
          <a:schemeClr val="accent6"/>
        </a:buClr>
        <a:buFont typeface="Arial" charset="0"/>
        <a:buChar char="»"/>
        <a:defRPr sz="1200" kern="1200">
          <a:solidFill>
            <a:srgbClr val="717C7D"/>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95487"/>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a:t>Master title style, Century Gothic, 28 pts., sentence case, bold, </a:t>
            </a:r>
            <a:r>
              <a:rPr lang="en-US" dirty="0" smtClean="0"/>
              <a:t>aqua</a:t>
            </a:r>
            <a:endParaRPr lang="en-US" dirty="0"/>
          </a:p>
        </p:txBody>
      </p:sp>
      <p:sp>
        <p:nvSpPr>
          <p:cNvPr id="1027" name="Text Placeholder 2"/>
          <p:cNvSpPr>
            <a:spLocks noGrp="1"/>
          </p:cNvSpPr>
          <p:nvPr>
            <p:ph type="body" idx="1"/>
          </p:nvPr>
        </p:nvSpPr>
        <p:spPr bwMode="auto">
          <a:xfrm>
            <a:off x="457200" y="1200150"/>
            <a:ext cx="8229600" cy="295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30" name="TextBox 10"/>
          <p:cNvSpPr txBox="1">
            <a:spLocks noChangeArrowheads="1"/>
          </p:cNvSpPr>
          <p:nvPr/>
        </p:nvSpPr>
        <p:spPr bwMode="auto">
          <a:xfrm>
            <a:off x="1881188" y="4754563"/>
            <a:ext cx="688975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r">
              <a:defRPr/>
            </a:pPr>
            <a:r>
              <a:rPr lang="en-US" sz="700" b="1" dirty="0" smtClean="0">
                <a:solidFill>
                  <a:srgbClr val="00A7B5"/>
                </a:solidFill>
              </a:rPr>
              <a:t>homeclosing101.com</a:t>
            </a:r>
          </a:p>
        </p:txBody>
      </p:sp>
    </p:spTree>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 id="2147483993" r:id="rId12"/>
    <p:sldLayoutId id="2147483994" r:id="rId13"/>
    <p:sldLayoutId id="2147483995" r:id="rId14"/>
    <p:sldLayoutId id="2147483996" r:id="rId15"/>
  </p:sldLayoutIdLst>
  <p:txStyles>
    <p:titleStyle>
      <a:lvl1pPr algn="l" defTabSz="457200" rtl="0" eaLnBrk="1" fontAlgn="base" hangingPunct="1">
        <a:spcBef>
          <a:spcPct val="0"/>
        </a:spcBef>
        <a:spcAft>
          <a:spcPct val="0"/>
        </a:spcAft>
        <a:defRPr sz="2800" b="1" kern="1200">
          <a:solidFill>
            <a:srgbClr val="00A7B5"/>
          </a:solidFill>
          <a:latin typeface="+mj-lt"/>
          <a:ea typeface="ＭＳ Ｐゴシック" charset="0"/>
          <a:cs typeface="ＭＳ Ｐゴシック" charset="0"/>
        </a:defRPr>
      </a:lvl1pPr>
      <a:lvl2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2pPr>
      <a:lvl3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3pPr>
      <a:lvl4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4pPr>
      <a:lvl5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5pPr>
      <a:lvl6pPr marL="4572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6pPr>
      <a:lvl7pPr marL="9144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7pPr>
      <a:lvl8pPr marL="13716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8pPr>
      <a:lvl9pPr marL="18288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9pPr>
    </p:titleStyle>
    <p:bodyStyle>
      <a:lvl1pPr marL="166688" indent="-166688" algn="l" defTabSz="457200" rtl="0" eaLnBrk="1" fontAlgn="base" hangingPunct="1">
        <a:spcBef>
          <a:spcPct val="20000"/>
        </a:spcBef>
        <a:spcAft>
          <a:spcPct val="0"/>
        </a:spcAft>
        <a:buClr>
          <a:schemeClr val="tx2"/>
        </a:buClr>
        <a:buFont typeface="Arial" charset="0"/>
        <a:buChar char="•"/>
        <a:defRPr sz="2000" kern="1200">
          <a:solidFill>
            <a:srgbClr val="717C7D"/>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chemeClr val="accent2"/>
        </a:buClr>
        <a:buFont typeface="Arial" charset="0"/>
        <a:buChar char="–"/>
        <a:defRPr kern="1200">
          <a:solidFill>
            <a:srgbClr val="717C7D"/>
          </a:solidFill>
          <a:latin typeface="+mn-lt"/>
          <a:ea typeface="ＭＳ Ｐゴシック" charset="0"/>
          <a:cs typeface="+mn-cs"/>
        </a:defRPr>
      </a:lvl2pPr>
      <a:lvl3pPr marL="1143000" indent="-228600" algn="l" defTabSz="457200" rtl="0" eaLnBrk="1" fontAlgn="base" hangingPunct="1">
        <a:spcBef>
          <a:spcPct val="20000"/>
        </a:spcBef>
        <a:spcAft>
          <a:spcPct val="0"/>
        </a:spcAft>
        <a:buClr>
          <a:schemeClr val="accent1"/>
        </a:buClr>
        <a:buFont typeface="Arial" charset="0"/>
        <a:buChar char="•"/>
        <a:defRPr sz="1600" kern="1200">
          <a:solidFill>
            <a:srgbClr val="717C7D"/>
          </a:solidFill>
          <a:latin typeface="+mn-lt"/>
          <a:ea typeface="ＭＳ Ｐゴシック" charset="0"/>
          <a:cs typeface="+mn-cs"/>
        </a:defRPr>
      </a:lvl3pPr>
      <a:lvl4pPr marL="1600200" indent="-228600" algn="l" defTabSz="457200" rtl="0" eaLnBrk="1" fontAlgn="base" hangingPunct="1">
        <a:spcBef>
          <a:spcPct val="20000"/>
        </a:spcBef>
        <a:spcAft>
          <a:spcPct val="0"/>
        </a:spcAft>
        <a:buClr>
          <a:schemeClr val="accent4"/>
        </a:buClr>
        <a:buFont typeface="Arial" charset="0"/>
        <a:buChar char="–"/>
        <a:defRPr sz="1400" kern="1200">
          <a:solidFill>
            <a:srgbClr val="717C7D"/>
          </a:solidFill>
          <a:latin typeface="+mn-lt"/>
          <a:ea typeface="ＭＳ Ｐゴシック" charset="0"/>
          <a:cs typeface="+mn-cs"/>
        </a:defRPr>
      </a:lvl4pPr>
      <a:lvl5pPr marL="2057400" indent="-228600" algn="l" defTabSz="457200" rtl="0" eaLnBrk="1" fontAlgn="base" hangingPunct="1">
        <a:spcBef>
          <a:spcPct val="20000"/>
        </a:spcBef>
        <a:spcAft>
          <a:spcPct val="0"/>
        </a:spcAft>
        <a:buClr>
          <a:schemeClr val="accent6"/>
        </a:buClr>
        <a:buFont typeface="Arial" charset="0"/>
        <a:buChar char="»"/>
        <a:defRPr sz="1200" kern="1200">
          <a:solidFill>
            <a:srgbClr val="717C7D"/>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95487"/>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a:t>Master title style, Century Gothic, 28 pts., sentence case, bold, </a:t>
            </a:r>
            <a:r>
              <a:rPr lang="en-US" dirty="0" smtClean="0"/>
              <a:t>aqua</a:t>
            </a:r>
            <a:endParaRPr lang="en-US" dirty="0"/>
          </a:p>
        </p:txBody>
      </p:sp>
      <p:sp>
        <p:nvSpPr>
          <p:cNvPr id="1027" name="Text Placeholder 2"/>
          <p:cNvSpPr>
            <a:spLocks noGrp="1"/>
          </p:cNvSpPr>
          <p:nvPr>
            <p:ph type="body" idx="1"/>
          </p:nvPr>
        </p:nvSpPr>
        <p:spPr bwMode="auto">
          <a:xfrm>
            <a:off x="457200" y="1200150"/>
            <a:ext cx="8229600" cy="295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30" name="TextBox 10"/>
          <p:cNvSpPr txBox="1">
            <a:spLocks noChangeArrowheads="1"/>
          </p:cNvSpPr>
          <p:nvPr/>
        </p:nvSpPr>
        <p:spPr bwMode="auto">
          <a:xfrm>
            <a:off x="1881188" y="4754563"/>
            <a:ext cx="688975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r">
              <a:defRPr/>
            </a:pPr>
            <a:r>
              <a:rPr lang="en-US" sz="700" b="1" dirty="0" smtClean="0">
                <a:solidFill>
                  <a:srgbClr val="00A7B5"/>
                </a:solidFill>
              </a:rPr>
              <a:t>homeclosing101.com</a:t>
            </a:r>
          </a:p>
        </p:txBody>
      </p:sp>
    </p:spTree>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Lst>
  <p:txStyles>
    <p:titleStyle>
      <a:lvl1pPr algn="l" defTabSz="457200" rtl="0" eaLnBrk="1" fontAlgn="base" hangingPunct="1">
        <a:spcBef>
          <a:spcPct val="0"/>
        </a:spcBef>
        <a:spcAft>
          <a:spcPct val="0"/>
        </a:spcAft>
        <a:defRPr sz="2800" b="1" kern="1200">
          <a:solidFill>
            <a:srgbClr val="00A7B5"/>
          </a:solidFill>
          <a:latin typeface="+mj-lt"/>
          <a:ea typeface="ＭＳ Ｐゴシック" charset="0"/>
          <a:cs typeface="ＭＳ Ｐゴシック" charset="0"/>
        </a:defRPr>
      </a:lvl1pPr>
      <a:lvl2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2pPr>
      <a:lvl3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3pPr>
      <a:lvl4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4pPr>
      <a:lvl5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5pPr>
      <a:lvl6pPr marL="4572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6pPr>
      <a:lvl7pPr marL="9144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7pPr>
      <a:lvl8pPr marL="13716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8pPr>
      <a:lvl9pPr marL="18288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9pPr>
    </p:titleStyle>
    <p:bodyStyle>
      <a:lvl1pPr marL="166688" indent="-166688" algn="l" defTabSz="457200" rtl="0" eaLnBrk="1" fontAlgn="base" hangingPunct="1">
        <a:spcBef>
          <a:spcPct val="20000"/>
        </a:spcBef>
        <a:spcAft>
          <a:spcPct val="0"/>
        </a:spcAft>
        <a:buClr>
          <a:schemeClr val="tx2"/>
        </a:buClr>
        <a:buFont typeface="Arial" charset="0"/>
        <a:buChar char="•"/>
        <a:defRPr sz="2000" kern="1200">
          <a:solidFill>
            <a:srgbClr val="717C7D"/>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chemeClr val="accent2"/>
        </a:buClr>
        <a:buFont typeface="Arial" charset="0"/>
        <a:buChar char="–"/>
        <a:defRPr kern="1200">
          <a:solidFill>
            <a:srgbClr val="717C7D"/>
          </a:solidFill>
          <a:latin typeface="+mn-lt"/>
          <a:ea typeface="ＭＳ Ｐゴシック" charset="0"/>
          <a:cs typeface="+mn-cs"/>
        </a:defRPr>
      </a:lvl2pPr>
      <a:lvl3pPr marL="1143000" indent="-228600" algn="l" defTabSz="457200" rtl="0" eaLnBrk="1" fontAlgn="base" hangingPunct="1">
        <a:spcBef>
          <a:spcPct val="20000"/>
        </a:spcBef>
        <a:spcAft>
          <a:spcPct val="0"/>
        </a:spcAft>
        <a:buClr>
          <a:schemeClr val="accent1"/>
        </a:buClr>
        <a:buFont typeface="Arial" charset="0"/>
        <a:buChar char="•"/>
        <a:defRPr sz="1600" kern="1200">
          <a:solidFill>
            <a:srgbClr val="717C7D"/>
          </a:solidFill>
          <a:latin typeface="+mn-lt"/>
          <a:ea typeface="ＭＳ Ｐゴシック" charset="0"/>
          <a:cs typeface="+mn-cs"/>
        </a:defRPr>
      </a:lvl3pPr>
      <a:lvl4pPr marL="1600200" indent="-228600" algn="l" defTabSz="457200" rtl="0" eaLnBrk="1" fontAlgn="base" hangingPunct="1">
        <a:spcBef>
          <a:spcPct val="20000"/>
        </a:spcBef>
        <a:spcAft>
          <a:spcPct val="0"/>
        </a:spcAft>
        <a:buClr>
          <a:schemeClr val="accent4"/>
        </a:buClr>
        <a:buFont typeface="Arial" charset="0"/>
        <a:buChar char="–"/>
        <a:defRPr sz="1400" kern="1200">
          <a:solidFill>
            <a:srgbClr val="717C7D"/>
          </a:solidFill>
          <a:latin typeface="+mn-lt"/>
          <a:ea typeface="ＭＳ Ｐゴシック" charset="0"/>
          <a:cs typeface="+mn-cs"/>
        </a:defRPr>
      </a:lvl4pPr>
      <a:lvl5pPr marL="2057400" indent="-228600" algn="l" defTabSz="457200" rtl="0" eaLnBrk="1" fontAlgn="base" hangingPunct="1">
        <a:spcBef>
          <a:spcPct val="20000"/>
        </a:spcBef>
        <a:spcAft>
          <a:spcPct val="0"/>
        </a:spcAft>
        <a:buClr>
          <a:schemeClr val="accent6"/>
        </a:buClr>
        <a:buFont typeface="Arial" charset="0"/>
        <a:buChar char="»"/>
        <a:defRPr sz="1200" kern="1200">
          <a:solidFill>
            <a:srgbClr val="717C7D"/>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95487"/>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a:t>Master title style, Century Gothic, 28 pts., sentence case, bold, </a:t>
            </a:r>
            <a:r>
              <a:rPr lang="en-US" dirty="0" smtClean="0"/>
              <a:t>aqua</a:t>
            </a:r>
            <a:endParaRPr lang="en-US" dirty="0"/>
          </a:p>
        </p:txBody>
      </p:sp>
      <p:sp>
        <p:nvSpPr>
          <p:cNvPr id="1027" name="Text Placeholder 2"/>
          <p:cNvSpPr>
            <a:spLocks noGrp="1"/>
          </p:cNvSpPr>
          <p:nvPr>
            <p:ph type="body" idx="1"/>
          </p:nvPr>
        </p:nvSpPr>
        <p:spPr bwMode="auto">
          <a:xfrm>
            <a:off x="457200" y="1200150"/>
            <a:ext cx="8229600" cy="295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30" name="TextBox 10"/>
          <p:cNvSpPr txBox="1">
            <a:spLocks noChangeArrowheads="1"/>
          </p:cNvSpPr>
          <p:nvPr/>
        </p:nvSpPr>
        <p:spPr bwMode="auto">
          <a:xfrm>
            <a:off x="1881188" y="4754563"/>
            <a:ext cx="688975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r">
              <a:defRPr/>
            </a:pPr>
            <a:r>
              <a:rPr lang="en-US" sz="700" b="1" dirty="0" smtClean="0">
                <a:solidFill>
                  <a:srgbClr val="00A7B5"/>
                </a:solidFill>
              </a:rPr>
              <a:t>homeclosing101.com</a:t>
            </a:r>
          </a:p>
        </p:txBody>
      </p:sp>
    </p:spTree>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Lst>
  <p:txStyles>
    <p:titleStyle>
      <a:lvl1pPr algn="l" defTabSz="457200" rtl="0" eaLnBrk="1" fontAlgn="base" hangingPunct="1">
        <a:spcBef>
          <a:spcPct val="0"/>
        </a:spcBef>
        <a:spcAft>
          <a:spcPct val="0"/>
        </a:spcAft>
        <a:defRPr sz="2800" b="1" kern="1200">
          <a:solidFill>
            <a:srgbClr val="00A7B5"/>
          </a:solidFill>
          <a:latin typeface="+mj-lt"/>
          <a:ea typeface="ＭＳ Ｐゴシック" charset="0"/>
          <a:cs typeface="ＭＳ Ｐゴシック" charset="0"/>
        </a:defRPr>
      </a:lvl1pPr>
      <a:lvl2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2pPr>
      <a:lvl3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3pPr>
      <a:lvl4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4pPr>
      <a:lvl5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5pPr>
      <a:lvl6pPr marL="4572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6pPr>
      <a:lvl7pPr marL="9144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7pPr>
      <a:lvl8pPr marL="13716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8pPr>
      <a:lvl9pPr marL="18288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9pPr>
    </p:titleStyle>
    <p:bodyStyle>
      <a:lvl1pPr marL="166688" indent="-166688" algn="l" defTabSz="457200" rtl="0" eaLnBrk="1" fontAlgn="base" hangingPunct="1">
        <a:spcBef>
          <a:spcPct val="20000"/>
        </a:spcBef>
        <a:spcAft>
          <a:spcPct val="0"/>
        </a:spcAft>
        <a:buClr>
          <a:schemeClr val="tx2"/>
        </a:buClr>
        <a:buFont typeface="Arial" charset="0"/>
        <a:buChar char="•"/>
        <a:defRPr sz="2000" kern="1200">
          <a:solidFill>
            <a:srgbClr val="717C7D"/>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chemeClr val="accent2"/>
        </a:buClr>
        <a:buFont typeface="Arial" charset="0"/>
        <a:buChar char="–"/>
        <a:defRPr kern="1200">
          <a:solidFill>
            <a:srgbClr val="717C7D"/>
          </a:solidFill>
          <a:latin typeface="+mn-lt"/>
          <a:ea typeface="ＭＳ Ｐゴシック" charset="0"/>
          <a:cs typeface="+mn-cs"/>
        </a:defRPr>
      </a:lvl2pPr>
      <a:lvl3pPr marL="1143000" indent="-228600" algn="l" defTabSz="457200" rtl="0" eaLnBrk="1" fontAlgn="base" hangingPunct="1">
        <a:spcBef>
          <a:spcPct val="20000"/>
        </a:spcBef>
        <a:spcAft>
          <a:spcPct val="0"/>
        </a:spcAft>
        <a:buClr>
          <a:schemeClr val="accent1"/>
        </a:buClr>
        <a:buFont typeface="Arial" charset="0"/>
        <a:buChar char="•"/>
        <a:defRPr sz="1600" kern="1200">
          <a:solidFill>
            <a:srgbClr val="717C7D"/>
          </a:solidFill>
          <a:latin typeface="+mn-lt"/>
          <a:ea typeface="ＭＳ Ｐゴシック" charset="0"/>
          <a:cs typeface="+mn-cs"/>
        </a:defRPr>
      </a:lvl3pPr>
      <a:lvl4pPr marL="1600200" indent="-228600" algn="l" defTabSz="457200" rtl="0" eaLnBrk="1" fontAlgn="base" hangingPunct="1">
        <a:spcBef>
          <a:spcPct val="20000"/>
        </a:spcBef>
        <a:spcAft>
          <a:spcPct val="0"/>
        </a:spcAft>
        <a:buClr>
          <a:schemeClr val="accent4"/>
        </a:buClr>
        <a:buFont typeface="Arial" charset="0"/>
        <a:buChar char="–"/>
        <a:defRPr sz="1400" kern="1200">
          <a:solidFill>
            <a:srgbClr val="717C7D"/>
          </a:solidFill>
          <a:latin typeface="+mn-lt"/>
          <a:ea typeface="ＭＳ Ｐゴシック" charset="0"/>
          <a:cs typeface="+mn-cs"/>
        </a:defRPr>
      </a:lvl4pPr>
      <a:lvl5pPr marL="2057400" indent="-228600" algn="l" defTabSz="457200" rtl="0" eaLnBrk="1" fontAlgn="base" hangingPunct="1">
        <a:spcBef>
          <a:spcPct val="20000"/>
        </a:spcBef>
        <a:spcAft>
          <a:spcPct val="0"/>
        </a:spcAft>
        <a:buClr>
          <a:schemeClr val="accent6"/>
        </a:buClr>
        <a:buFont typeface="Arial" charset="0"/>
        <a:buChar char="»"/>
        <a:defRPr sz="1200" kern="1200">
          <a:solidFill>
            <a:srgbClr val="717C7D"/>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95487"/>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Master title style, Century Gothic, 28 pts., sentence case, bold, </a:t>
            </a:r>
            <a:r>
              <a:rPr lang="en-US" dirty="0" smtClean="0"/>
              <a:t>aqua</a:t>
            </a:r>
            <a:endParaRPr lang="en-US" dirty="0"/>
          </a:p>
        </p:txBody>
      </p:sp>
      <p:sp>
        <p:nvSpPr>
          <p:cNvPr id="1027" name="Text Placeholder 2"/>
          <p:cNvSpPr>
            <a:spLocks noGrp="1"/>
          </p:cNvSpPr>
          <p:nvPr>
            <p:ph type="body" idx="1"/>
          </p:nvPr>
        </p:nvSpPr>
        <p:spPr bwMode="auto">
          <a:xfrm>
            <a:off x="457200" y="1200150"/>
            <a:ext cx="8229600" cy="295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30" name="TextBox 10"/>
          <p:cNvSpPr txBox="1">
            <a:spLocks noChangeArrowheads="1"/>
          </p:cNvSpPr>
          <p:nvPr/>
        </p:nvSpPr>
        <p:spPr bwMode="auto">
          <a:xfrm>
            <a:off x="1881188" y="4754563"/>
            <a:ext cx="688975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r">
              <a:defRPr/>
            </a:pPr>
            <a:r>
              <a:rPr lang="en-US" sz="700" b="1" dirty="0" smtClean="0">
                <a:solidFill>
                  <a:srgbClr val="00A7B5"/>
                </a:solidFill>
              </a:rPr>
              <a:t>homeclosing101.com</a:t>
            </a:r>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891" r:id="rId15"/>
    <p:sldLayoutId id="2147483892" r:id="rId16"/>
    <p:sldLayoutId id="2147483893" r:id="rId17"/>
    <p:sldLayoutId id="2147483894" r:id="rId18"/>
    <p:sldLayoutId id="2147483895" r:id="rId19"/>
    <p:sldLayoutId id="2147483896" r:id="rId20"/>
  </p:sldLayoutIdLst>
  <p:txStyles>
    <p:titleStyle>
      <a:lvl1pPr algn="l" defTabSz="457200" rtl="0" eaLnBrk="1" fontAlgn="base" hangingPunct="1">
        <a:spcBef>
          <a:spcPct val="0"/>
        </a:spcBef>
        <a:spcAft>
          <a:spcPct val="0"/>
        </a:spcAft>
        <a:defRPr sz="2800" b="1" kern="1200">
          <a:solidFill>
            <a:srgbClr val="00A7B5"/>
          </a:solidFill>
          <a:latin typeface="+mj-lt"/>
          <a:ea typeface="ＭＳ Ｐゴシック" charset="0"/>
          <a:cs typeface="ＭＳ Ｐゴシック" charset="0"/>
        </a:defRPr>
      </a:lvl1pPr>
      <a:lvl2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2pPr>
      <a:lvl3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3pPr>
      <a:lvl4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4pPr>
      <a:lvl5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5pPr>
      <a:lvl6pPr marL="4572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6pPr>
      <a:lvl7pPr marL="9144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7pPr>
      <a:lvl8pPr marL="13716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8pPr>
      <a:lvl9pPr marL="18288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9pPr>
    </p:titleStyle>
    <p:bodyStyle>
      <a:lvl1pPr marL="166688" indent="-166688" algn="l" defTabSz="457200" rtl="0" eaLnBrk="1" fontAlgn="base" hangingPunct="1">
        <a:spcBef>
          <a:spcPct val="20000"/>
        </a:spcBef>
        <a:spcAft>
          <a:spcPct val="0"/>
        </a:spcAft>
        <a:buClr>
          <a:schemeClr val="tx2"/>
        </a:buClr>
        <a:buFont typeface="Arial" charset="0"/>
        <a:buChar char="•"/>
        <a:defRPr sz="2000" kern="1200">
          <a:solidFill>
            <a:srgbClr val="717C7D"/>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chemeClr val="accent2"/>
        </a:buClr>
        <a:buFont typeface="Arial" charset="0"/>
        <a:buChar char="–"/>
        <a:defRPr kern="1200">
          <a:solidFill>
            <a:srgbClr val="717C7D"/>
          </a:solidFill>
          <a:latin typeface="+mn-lt"/>
          <a:ea typeface="ＭＳ Ｐゴシック" charset="0"/>
          <a:cs typeface="+mn-cs"/>
        </a:defRPr>
      </a:lvl2pPr>
      <a:lvl3pPr marL="1143000" indent="-228600" algn="l" defTabSz="457200" rtl="0" eaLnBrk="1" fontAlgn="base" hangingPunct="1">
        <a:spcBef>
          <a:spcPct val="20000"/>
        </a:spcBef>
        <a:spcAft>
          <a:spcPct val="0"/>
        </a:spcAft>
        <a:buClr>
          <a:schemeClr val="accent1"/>
        </a:buClr>
        <a:buFont typeface="Arial" charset="0"/>
        <a:buChar char="•"/>
        <a:defRPr sz="1600" kern="1200">
          <a:solidFill>
            <a:srgbClr val="717C7D"/>
          </a:solidFill>
          <a:latin typeface="+mn-lt"/>
          <a:ea typeface="ＭＳ Ｐゴシック" charset="0"/>
          <a:cs typeface="+mn-cs"/>
        </a:defRPr>
      </a:lvl3pPr>
      <a:lvl4pPr marL="1600200" indent="-228600" algn="l" defTabSz="457200" rtl="0" eaLnBrk="1" fontAlgn="base" hangingPunct="1">
        <a:spcBef>
          <a:spcPct val="20000"/>
        </a:spcBef>
        <a:spcAft>
          <a:spcPct val="0"/>
        </a:spcAft>
        <a:buClr>
          <a:schemeClr val="accent4"/>
        </a:buClr>
        <a:buFont typeface="Arial" charset="0"/>
        <a:buChar char="–"/>
        <a:defRPr sz="1400" kern="1200">
          <a:solidFill>
            <a:srgbClr val="717C7D"/>
          </a:solidFill>
          <a:latin typeface="+mn-lt"/>
          <a:ea typeface="ＭＳ Ｐゴシック" charset="0"/>
          <a:cs typeface="+mn-cs"/>
        </a:defRPr>
      </a:lvl4pPr>
      <a:lvl5pPr marL="2057400" indent="-228600" algn="l" defTabSz="457200" rtl="0" eaLnBrk="1" fontAlgn="base" hangingPunct="1">
        <a:spcBef>
          <a:spcPct val="20000"/>
        </a:spcBef>
        <a:spcAft>
          <a:spcPct val="0"/>
        </a:spcAft>
        <a:buClr>
          <a:schemeClr val="accent6"/>
        </a:buClr>
        <a:buFont typeface="Arial" charset="0"/>
        <a:buChar char="»"/>
        <a:defRPr sz="1200" kern="1200">
          <a:solidFill>
            <a:srgbClr val="717C7D"/>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95487"/>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a:t>Master title style, Century Gothic, 28 pts., sentence case, bold, </a:t>
            </a:r>
            <a:r>
              <a:rPr lang="en-US" dirty="0" smtClean="0"/>
              <a:t>aqua</a:t>
            </a:r>
            <a:endParaRPr lang="en-US" dirty="0"/>
          </a:p>
        </p:txBody>
      </p:sp>
      <p:sp>
        <p:nvSpPr>
          <p:cNvPr id="1027" name="Text Placeholder 2"/>
          <p:cNvSpPr>
            <a:spLocks noGrp="1"/>
          </p:cNvSpPr>
          <p:nvPr>
            <p:ph type="body" idx="1"/>
          </p:nvPr>
        </p:nvSpPr>
        <p:spPr bwMode="auto">
          <a:xfrm>
            <a:off x="457200" y="1200150"/>
            <a:ext cx="8229600" cy="295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30" name="TextBox 10"/>
          <p:cNvSpPr txBox="1">
            <a:spLocks noChangeArrowheads="1"/>
          </p:cNvSpPr>
          <p:nvPr/>
        </p:nvSpPr>
        <p:spPr bwMode="auto">
          <a:xfrm>
            <a:off x="1881188" y="4754563"/>
            <a:ext cx="688975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r">
              <a:defRPr/>
            </a:pPr>
            <a:r>
              <a:rPr lang="en-US" sz="700" b="1" dirty="0" smtClean="0">
                <a:solidFill>
                  <a:srgbClr val="00A7B5"/>
                </a:solidFill>
              </a:rPr>
              <a:t>homeclosing101.com</a:t>
            </a:r>
          </a:p>
        </p:txBody>
      </p:sp>
    </p:spTree>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 id="2147483910" r:id="rId13"/>
    <p:sldLayoutId id="2147483911" r:id="rId14"/>
  </p:sldLayoutIdLst>
  <p:txStyles>
    <p:titleStyle>
      <a:lvl1pPr algn="l" defTabSz="457200" rtl="0" eaLnBrk="1" fontAlgn="base" hangingPunct="1">
        <a:spcBef>
          <a:spcPct val="0"/>
        </a:spcBef>
        <a:spcAft>
          <a:spcPct val="0"/>
        </a:spcAft>
        <a:defRPr sz="2800" b="1" kern="1200">
          <a:solidFill>
            <a:srgbClr val="00A7B5"/>
          </a:solidFill>
          <a:latin typeface="+mj-lt"/>
          <a:ea typeface="ＭＳ Ｐゴシック" charset="0"/>
          <a:cs typeface="ＭＳ Ｐゴシック" charset="0"/>
        </a:defRPr>
      </a:lvl1pPr>
      <a:lvl2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2pPr>
      <a:lvl3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3pPr>
      <a:lvl4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4pPr>
      <a:lvl5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5pPr>
      <a:lvl6pPr marL="4572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6pPr>
      <a:lvl7pPr marL="9144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7pPr>
      <a:lvl8pPr marL="13716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8pPr>
      <a:lvl9pPr marL="18288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9pPr>
    </p:titleStyle>
    <p:bodyStyle>
      <a:lvl1pPr marL="166688" indent="-166688" algn="l" defTabSz="457200" rtl="0" eaLnBrk="1" fontAlgn="base" hangingPunct="1">
        <a:spcBef>
          <a:spcPct val="20000"/>
        </a:spcBef>
        <a:spcAft>
          <a:spcPct val="0"/>
        </a:spcAft>
        <a:buClr>
          <a:schemeClr val="tx2"/>
        </a:buClr>
        <a:buFont typeface="Arial" charset="0"/>
        <a:buChar char="•"/>
        <a:defRPr sz="2000" kern="1200">
          <a:solidFill>
            <a:srgbClr val="717C7D"/>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chemeClr val="accent2"/>
        </a:buClr>
        <a:buFont typeface="Arial" charset="0"/>
        <a:buChar char="–"/>
        <a:defRPr kern="1200">
          <a:solidFill>
            <a:srgbClr val="717C7D"/>
          </a:solidFill>
          <a:latin typeface="+mn-lt"/>
          <a:ea typeface="ＭＳ Ｐゴシック" charset="0"/>
          <a:cs typeface="+mn-cs"/>
        </a:defRPr>
      </a:lvl2pPr>
      <a:lvl3pPr marL="1143000" indent="-228600" algn="l" defTabSz="457200" rtl="0" eaLnBrk="1" fontAlgn="base" hangingPunct="1">
        <a:spcBef>
          <a:spcPct val="20000"/>
        </a:spcBef>
        <a:spcAft>
          <a:spcPct val="0"/>
        </a:spcAft>
        <a:buClr>
          <a:schemeClr val="accent1"/>
        </a:buClr>
        <a:buFont typeface="Arial" charset="0"/>
        <a:buChar char="•"/>
        <a:defRPr sz="1600" kern="1200">
          <a:solidFill>
            <a:srgbClr val="717C7D"/>
          </a:solidFill>
          <a:latin typeface="+mn-lt"/>
          <a:ea typeface="ＭＳ Ｐゴシック" charset="0"/>
          <a:cs typeface="+mn-cs"/>
        </a:defRPr>
      </a:lvl3pPr>
      <a:lvl4pPr marL="1600200" indent="-228600" algn="l" defTabSz="457200" rtl="0" eaLnBrk="1" fontAlgn="base" hangingPunct="1">
        <a:spcBef>
          <a:spcPct val="20000"/>
        </a:spcBef>
        <a:spcAft>
          <a:spcPct val="0"/>
        </a:spcAft>
        <a:buClr>
          <a:schemeClr val="accent4"/>
        </a:buClr>
        <a:buFont typeface="Arial" charset="0"/>
        <a:buChar char="–"/>
        <a:defRPr sz="1400" kern="1200">
          <a:solidFill>
            <a:srgbClr val="717C7D"/>
          </a:solidFill>
          <a:latin typeface="+mn-lt"/>
          <a:ea typeface="ＭＳ Ｐゴシック" charset="0"/>
          <a:cs typeface="+mn-cs"/>
        </a:defRPr>
      </a:lvl4pPr>
      <a:lvl5pPr marL="2057400" indent="-228600" algn="l" defTabSz="457200" rtl="0" eaLnBrk="1" fontAlgn="base" hangingPunct="1">
        <a:spcBef>
          <a:spcPct val="20000"/>
        </a:spcBef>
        <a:spcAft>
          <a:spcPct val="0"/>
        </a:spcAft>
        <a:buClr>
          <a:schemeClr val="accent6"/>
        </a:buClr>
        <a:buFont typeface="Arial" charset="0"/>
        <a:buChar char="»"/>
        <a:defRPr sz="1200" kern="1200">
          <a:solidFill>
            <a:srgbClr val="717C7D"/>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95487"/>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Master title style, Century Gothic, 28 pts., sentence case, bold, </a:t>
            </a:r>
            <a:r>
              <a:rPr lang="en-US" dirty="0" smtClean="0"/>
              <a:t>aqua</a:t>
            </a:r>
            <a:endParaRPr lang="en-US" dirty="0"/>
          </a:p>
        </p:txBody>
      </p:sp>
      <p:sp>
        <p:nvSpPr>
          <p:cNvPr id="1027" name="Text Placeholder 2"/>
          <p:cNvSpPr>
            <a:spLocks noGrp="1"/>
          </p:cNvSpPr>
          <p:nvPr>
            <p:ph type="body" idx="1"/>
          </p:nvPr>
        </p:nvSpPr>
        <p:spPr bwMode="auto">
          <a:xfrm>
            <a:off x="457200" y="1200150"/>
            <a:ext cx="8229600" cy="295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30" name="TextBox 10"/>
          <p:cNvSpPr txBox="1">
            <a:spLocks noChangeArrowheads="1"/>
          </p:cNvSpPr>
          <p:nvPr/>
        </p:nvSpPr>
        <p:spPr bwMode="auto">
          <a:xfrm>
            <a:off x="1881188" y="4754563"/>
            <a:ext cx="688975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r">
              <a:defRPr/>
            </a:pPr>
            <a:r>
              <a:rPr lang="en-US" sz="700" b="1" dirty="0" smtClean="0">
                <a:solidFill>
                  <a:srgbClr val="00A7B5"/>
                </a:solidFill>
              </a:rPr>
              <a:t>homeclosing101.com</a:t>
            </a:r>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 id="2147483926" r:id="rId14"/>
    <p:sldLayoutId id="2147483927" r:id="rId15"/>
    <p:sldLayoutId id="2147483928" r:id="rId16"/>
    <p:sldLayoutId id="2147483929" r:id="rId17"/>
    <p:sldLayoutId id="2147483930" r:id="rId18"/>
    <p:sldLayoutId id="2147483931" r:id="rId19"/>
    <p:sldLayoutId id="2147483932" r:id="rId20"/>
  </p:sldLayoutIdLst>
  <p:txStyles>
    <p:titleStyle>
      <a:lvl1pPr algn="l" defTabSz="457200" rtl="0" eaLnBrk="1" fontAlgn="base" hangingPunct="1">
        <a:spcBef>
          <a:spcPct val="0"/>
        </a:spcBef>
        <a:spcAft>
          <a:spcPct val="0"/>
        </a:spcAft>
        <a:defRPr sz="2800" b="1" kern="1200">
          <a:solidFill>
            <a:srgbClr val="00A7B5"/>
          </a:solidFill>
          <a:latin typeface="+mj-lt"/>
          <a:ea typeface="ＭＳ Ｐゴシック" charset="0"/>
          <a:cs typeface="ＭＳ Ｐゴシック" charset="0"/>
        </a:defRPr>
      </a:lvl1pPr>
      <a:lvl2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2pPr>
      <a:lvl3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3pPr>
      <a:lvl4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4pPr>
      <a:lvl5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5pPr>
      <a:lvl6pPr marL="4572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6pPr>
      <a:lvl7pPr marL="9144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7pPr>
      <a:lvl8pPr marL="13716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8pPr>
      <a:lvl9pPr marL="18288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9pPr>
    </p:titleStyle>
    <p:bodyStyle>
      <a:lvl1pPr marL="166688" indent="-166688" algn="l" defTabSz="457200" rtl="0" eaLnBrk="1" fontAlgn="base" hangingPunct="1">
        <a:spcBef>
          <a:spcPct val="20000"/>
        </a:spcBef>
        <a:spcAft>
          <a:spcPct val="0"/>
        </a:spcAft>
        <a:buClr>
          <a:schemeClr val="tx2"/>
        </a:buClr>
        <a:buFont typeface="Arial" charset="0"/>
        <a:buChar char="•"/>
        <a:defRPr sz="2000" kern="1200">
          <a:solidFill>
            <a:srgbClr val="717C7D"/>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chemeClr val="accent2"/>
        </a:buClr>
        <a:buFont typeface="Arial" charset="0"/>
        <a:buChar char="–"/>
        <a:defRPr kern="1200">
          <a:solidFill>
            <a:srgbClr val="717C7D"/>
          </a:solidFill>
          <a:latin typeface="+mn-lt"/>
          <a:ea typeface="ＭＳ Ｐゴシック" charset="0"/>
          <a:cs typeface="+mn-cs"/>
        </a:defRPr>
      </a:lvl2pPr>
      <a:lvl3pPr marL="1143000" indent="-228600" algn="l" defTabSz="457200" rtl="0" eaLnBrk="1" fontAlgn="base" hangingPunct="1">
        <a:spcBef>
          <a:spcPct val="20000"/>
        </a:spcBef>
        <a:spcAft>
          <a:spcPct val="0"/>
        </a:spcAft>
        <a:buClr>
          <a:schemeClr val="accent1"/>
        </a:buClr>
        <a:buFont typeface="Arial" charset="0"/>
        <a:buChar char="•"/>
        <a:defRPr sz="1600" kern="1200">
          <a:solidFill>
            <a:srgbClr val="717C7D"/>
          </a:solidFill>
          <a:latin typeface="+mn-lt"/>
          <a:ea typeface="ＭＳ Ｐゴシック" charset="0"/>
          <a:cs typeface="+mn-cs"/>
        </a:defRPr>
      </a:lvl3pPr>
      <a:lvl4pPr marL="1600200" indent="-228600" algn="l" defTabSz="457200" rtl="0" eaLnBrk="1" fontAlgn="base" hangingPunct="1">
        <a:spcBef>
          <a:spcPct val="20000"/>
        </a:spcBef>
        <a:spcAft>
          <a:spcPct val="0"/>
        </a:spcAft>
        <a:buClr>
          <a:schemeClr val="accent4"/>
        </a:buClr>
        <a:buFont typeface="Arial" charset="0"/>
        <a:buChar char="–"/>
        <a:defRPr sz="1400" kern="1200">
          <a:solidFill>
            <a:srgbClr val="717C7D"/>
          </a:solidFill>
          <a:latin typeface="+mn-lt"/>
          <a:ea typeface="ＭＳ Ｐゴシック" charset="0"/>
          <a:cs typeface="+mn-cs"/>
        </a:defRPr>
      </a:lvl4pPr>
      <a:lvl5pPr marL="2057400" indent="-228600" algn="l" defTabSz="457200" rtl="0" eaLnBrk="1" fontAlgn="base" hangingPunct="1">
        <a:spcBef>
          <a:spcPct val="20000"/>
        </a:spcBef>
        <a:spcAft>
          <a:spcPct val="0"/>
        </a:spcAft>
        <a:buClr>
          <a:schemeClr val="accent6"/>
        </a:buClr>
        <a:buFont typeface="Arial" charset="0"/>
        <a:buChar char="»"/>
        <a:defRPr sz="1200" kern="1200">
          <a:solidFill>
            <a:srgbClr val="717C7D"/>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95487"/>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a:t>Master title style, Century Gothic, 28 pts., sentence case, bold, </a:t>
            </a:r>
            <a:r>
              <a:rPr lang="en-US" dirty="0" smtClean="0"/>
              <a:t>aqua</a:t>
            </a:r>
            <a:endParaRPr lang="en-US" dirty="0"/>
          </a:p>
        </p:txBody>
      </p:sp>
      <p:sp>
        <p:nvSpPr>
          <p:cNvPr id="1027" name="Text Placeholder 2"/>
          <p:cNvSpPr>
            <a:spLocks noGrp="1"/>
          </p:cNvSpPr>
          <p:nvPr>
            <p:ph type="body" idx="1"/>
          </p:nvPr>
        </p:nvSpPr>
        <p:spPr bwMode="auto">
          <a:xfrm>
            <a:off x="457200" y="1200150"/>
            <a:ext cx="8229600" cy="295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30" name="TextBox 10"/>
          <p:cNvSpPr txBox="1">
            <a:spLocks noChangeArrowheads="1"/>
          </p:cNvSpPr>
          <p:nvPr/>
        </p:nvSpPr>
        <p:spPr bwMode="auto">
          <a:xfrm>
            <a:off x="1881188" y="4754563"/>
            <a:ext cx="688975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r">
              <a:defRPr/>
            </a:pPr>
            <a:r>
              <a:rPr lang="en-US" sz="700" b="1" dirty="0" smtClean="0">
                <a:solidFill>
                  <a:srgbClr val="00A7B5"/>
                </a:solidFill>
              </a:rPr>
              <a:t>homeclosing101.com</a:t>
            </a:r>
          </a:p>
        </p:txBody>
      </p:sp>
    </p:spTree>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 id="2147483946" r:id="rId13"/>
    <p:sldLayoutId id="2147483947" r:id="rId14"/>
    <p:sldLayoutId id="2147483948" r:id="rId15"/>
  </p:sldLayoutIdLst>
  <p:txStyles>
    <p:titleStyle>
      <a:lvl1pPr algn="l" defTabSz="457200" rtl="0" eaLnBrk="1" fontAlgn="base" hangingPunct="1">
        <a:spcBef>
          <a:spcPct val="0"/>
        </a:spcBef>
        <a:spcAft>
          <a:spcPct val="0"/>
        </a:spcAft>
        <a:defRPr sz="2800" b="1" kern="1200">
          <a:solidFill>
            <a:srgbClr val="00A7B5"/>
          </a:solidFill>
          <a:latin typeface="+mj-lt"/>
          <a:ea typeface="ＭＳ Ｐゴシック" charset="0"/>
          <a:cs typeface="ＭＳ Ｐゴシック" charset="0"/>
        </a:defRPr>
      </a:lvl1pPr>
      <a:lvl2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2pPr>
      <a:lvl3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3pPr>
      <a:lvl4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4pPr>
      <a:lvl5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5pPr>
      <a:lvl6pPr marL="4572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6pPr>
      <a:lvl7pPr marL="9144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7pPr>
      <a:lvl8pPr marL="13716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8pPr>
      <a:lvl9pPr marL="18288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9pPr>
    </p:titleStyle>
    <p:bodyStyle>
      <a:lvl1pPr marL="166688" indent="-166688" algn="l" defTabSz="457200" rtl="0" eaLnBrk="1" fontAlgn="base" hangingPunct="1">
        <a:spcBef>
          <a:spcPct val="20000"/>
        </a:spcBef>
        <a:spcAft>
          <a:spcPct val="0"/>
        </a:spcAft>
        <a:buClr>
          <a:schemeClr val="tx2"/>
        </a:buClr>
        <a:buFont typeface="Arial" charset="0"/>
        <a:buChar char="•"/>
        <a:defRPr sz="2000" kern="1200">
          <a:solidFill>
            <a:srgbClr val="717C7D"/>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chemeClr val="accent2"/>
        </a:buClr>
        <a:buFont typeface="Arial" charset="0"/>
        <a:buChar char="–"/>
        <a:defRPr kern="1200">
          <a:solidFill>
            <a:srgbClr val="717C7D"/>
          </a:solidFill>
          <a:latin typeface="+mn-lt"/>
          <a:ea typeface="ＭＳ Ｐゴシック" charset="0"/>
          <a:cs typeface="+mn-cs"/>
        </a:defRPr>
      </a:lvl2pPr>
      <a:lvl3pPr marL="1143000" indent="-228600" algn="l" defTabSz="457200" rtl="0" eaLnBrk="1" fontAlgn="base" hangingPunct="1">
        <a:spcBef>
          <a:spcPct val="20000"/>
        </a:spcBef>
        <a:spcAft>
          <a:spcPct val="0"/>
        </a:spcAft>
        <a:buClr>
          <a:schemeClr val="accent1"/>
        </a:buClr>
        <a:buFont typeface="Arial" charset="0"/>
        <a:buChar char="•"/>
        <a:defRPr sz="1600" kern="1200">
          <a:solidFill>
            <a:srgbClr val="717C7D"/>
          </a:solidFill>
          <a:latin typeface="+mn-lt"/>
          <a:ea typeface="ＭＳ Ｐゴシック" charset="0"/>
          <a:cs typeface="+mn-cs"/>
        </a:defRPr>
      </a:lvl3pPr>
      <a:lvl4pPr marL="1600200" indent="-228600" algn="l" defTabSz="457200" rtl="0" eaLnBrk="1" fontAlgn="base" hangingPunct="1">
        <a:spcBef>
          <a:spcPct val="20000"/>
        </a:spcBef>
        <a:spcAft>
          <a:spcPct val="0"/>
        </a:spcAft>
        <a:buClr>
          <a:schemeClr val="accent4"/>
        </a:buClr>
        <a:buFont typeface="Arial" charset="0"/>
        <a:buChar char="–"/>
        <a:defRPr sz="1400" kern="1200">
          <a:solidFill>
            <a:srgbClr val="717C7D"/>
          </a:solidFill>
          <a:latin typeface="+mn-lt"/>
          <a:ea typeface="ＭＳ Ｐゴシック" charset="0"/>
          <a:cs typeface="+mn-cs"/>
        </a:defRPr>
      </a:lvl4pPr>
      <a:lvl5pPr marL="2057400" indent="-228600" algn="l" defTabSz="457200" rtl="0" eaLnBrk="1" fontAlgn="base" hangingPunct="1">
        <a:spcBef>
          <a:spcPct val="20000"/>
        </a:spcBef>
        <a:spcAft>
          <a:spcPct val="0"/>
        </a:spcAft>
        <a:buClr>
          <a:schemeClr val="accent6"/>
        </a:buClr>
        <a:buFont typeface="Arial" charset="0"/>
        <a:buChar char="»"/>
        <a:defRPr sz="1200" kern="1200">
          <a:solidFill>
            <a:srgbClr val="717C7D"/>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95487"/>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a:t>Master title style, Century Gothic, 28 pts., sentence case, bold, </a:t>
            </a:r>
            <a:r>
              <a:rPr lang="en-US" dirty="0" smtClean="0"/>
              <a:t>aqua</a:t>
            </a:r>
            <a:endParaRPr lang="en-US" dirty="0"/>
          </a:p>
        </p:txBody>
      </p:sp>
      <p:sp>
        <p:nvSpPr>
          <p:cNvPr id="1027" name="Text Placeholder 2"/>
          <p:cNvSpPr>
            <a:spLocks noGrp="1"/>
          </p:cNvSpPr>
          <p:nvPr>
            <p:ph type="body" idx="1"/>
          </p:nvPr>
        </p:nvSpPr>
        <p:spPr bwMode="auto">
          <a:xfrm>
            <a:off x="457200" y="1200150"/>
            <a:ext cx="8229600" cy="295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30" name="TextBox 10"/>
          <p:cNvSpPr txBox="1">
            <a:spLocks noChangeArrowheads="1"/>
          </p:cNvSpPr>
          <p:nvPr/>
        </p:nvSpPr>
        <p:spPr bwMode="auto">
          <a:xfrm>
            <a:off x="1881188" y="4754563"/>
            <a:ext cx="688975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r">
              <a:defRPr/>
            </a:pPr>
            <a:r>
              <a:rPr lang="en-US" sz="700" b="1" dirty="0" smtClean="0">
                <a:solidFill>
                  <a:srgbClr val="00A7B5"/>
                </a:solidFill>
              </a:rPr>
              <a:t>homeclosing101.com</a:t>
            </a:r>
          </a:p>
        </p:txBody>
      </p:sp>
    </p:spTree>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 id="2147483962" r:id="rId13"/>
    <p:sldLayoutId id="2147483963" r:id="rId14"/>
    <p:sldLayoutId id="2147483964" r:id="rId15"/>
  </p:sldLayoutIdLst>
  <p:txStyles>
    <p:titleStyle>
      <a:lvl1pPr algn="l" defTabSz="457200" rtl="0" eaLnBrk="1" fontAlgn="base" hangingPunct="1">
        <a:spcBef>
          <a:spcPct val="0"/>
        </a:spcBef>
        <a:spcAft>
          <a:spcPct val="0"/>
        </a:spcAft>
        <a:defRPr sz="2800" b="1" kern="1200">
          <a:solidFill>
            <a:srgbClr val="00A7B5"/>
          </a:solidFill>
          <a:latin typeface="+mj-lt"/>
          <a:ea typeface="ＭＳ Ｐゴシック" charset="0"/>
          <a:cs typeface="ＭＳ Ｐゴシック" charset="0"/>
        </a:defRPr>
      </a:lvl1pPr>
      <a:lvl2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2pPr>
      <a:lvl3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3pPr>
      <a:lvl4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4pPr>
      <a:lvl5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5pPr>
      <a:lvl6pPr marL="4572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6pPr>
      <a:lvl7pPr marL="9144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7pPr>
      <a:lvl8pPr marL="13716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8pPr>
      <a:lvl9pPr marL="18288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9pPr>
    </p:titleStyle>
    <p:bodyStyle>
      <a:lvl1pPr marL="166688" indent="-166688" algn="l" defTabSz="457200" rtl="0" eaLnBrk="1" fontAlgn="base" hangingPunct="1">
        <a:spcBef>
          <a:spcPct val="20000"/>
        </a:spcBef>
        <a:spcAft>
          <a:spcPct val="0"/>
        </a:spcAft>
        <a:buClr>
          <a:schemeClr val="tx2"/>
        </a:buClr>
        <a:buFont typeface="Arial" charset="0"/>
        <a:buChar char="•"/>
        <a:defRPr sz="2000" kern="1200">
          <a:solidFill>
            <a:srgbClr val="717C7D"/>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chemeClr val="accent2"/>
        </a:buClr>
        <a:buFont typeface="Arial" charset="0"/>
        <a:buChar char="–"/>
        <a:defRPr kern="1200">
          <a:solidFill>
            <a:srgbClr val="717C7D"/>
          </a:solidFill>
          <a:latin typeface="+mn-lt"/>
          <a:ea typeface="ＭＳ Ｐゴシック" charset="0"/>
          <a:cs typeface="+mn-cs"/>
        </a:defRPr>
      </a:lvl2pPr>
      <a:lvl3pPr marL="1143000" indent="-228600" algn="l" defTabSz="457200" rtl="0" eaLnBrk="1" fontAlgn="base" hangingPunct="1">
        <a:spcBef>
          <a:spcPct val="20000"/>
        </a:spcBef>
        <a:spcAft>
          <a:spcPct val="0"/>
        </a:spcAft>
        <a:buClr>
          <a:schemeClr val="accent1"/>
        </a:buClr>
        <a:buFont typeface="Arial" charset="0"/>
        <a:buChar char="•"/>
        <a:defRPr sz="1600" kern="1200">
          <a:solidFill>
            <a:srgbClr val="717C7D"/>
          </a:solidFill>
          <a:latin typeface="+mn-lt"/>
          <a:ea typeface="ＭＳ Ｐゴシック" charset="0"/>
          <a:cs typeface="+mn-cs"/>
        </a:defRPr>
      </a:lvl3pPr>
      <a:lvl4pPr marL="1600200" indent="-228600" algn="l" defTabSz="457200" rtl="0" eaLnBrk="1" fontAlgn="base" hangingPunct="1">
        <a:spcBef>
          <a:spcPct val="20000"/>
        </a:spcBef>
        <a:spcAft>
          <a:spcPct val="0"/>
        </a:spcAft>
        <a:buClr>
          <a:schemeClr val="accent4"/>
        </a:buClr>
        <a:buFont typeface="Arial" charset="0"/>
        <a:buChar char="–"/>
        <a:defRPr sz="1400" kern="1200">
          <a:solidFill>
            <a:srgbClr val="717C7D"/>
          </a:solidFill>
          <a:latin typeface="+mn-lt"/>
          <a:ea typeface="ＭＳ Ｐゴシック" charset="0"/>
          <a:cs typeface="+mn-cs"/>
        </a:defRPr>
      </a:lvl4pPr>
      <a:lvl5pPr marL="2057400" indent="-228600" algn="l" defTabSz="457200" rtl="0" eaLnBrk="1" fontAlgn="base" hangingPunct="1">
        <a:spcBef>
          <a:spcPct val="20000"/>
        </a:spcBef>
        <a:spcAft>
          <a:spcPct val="0"/>
        </a:spcAft>
        <a:buClr>
          <a:schemeClr val="accent6"/>
        </a:buClr>
        <a:buFont typeface="Arial" charset="0"/>
        <a:buChar char="»"/>
        <a:defRPr sz="1200" kern="1200">
          <a:solidFill>
            <a:srgbClr val="717C7D"/>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95487"/>
            <a:ext cx="82296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a:t>Master title style, Century Gothic, 28 pts., sentence case, bold, </a:t>
            </a:r>
            <a:r>
              <a:rPr lang="en-US" dirty="0" smtClean="0"/>
              <a:t>aqua</a:t>
            </a:r>
            <a:endParaRPr lang="en-US" dirty="0"/>
          </a:p>
        </p:txBody>
      </p:sp>
      <p:sp>
        <p:nvSpPr>
          <p:cNvPr id="1027" name="Text Placeholder 2"/>
          <p:cNvSpPr>
            <a:spLocks noGrp="1"/>
          </p:cNvSpPr>
          <p:nvPr>
            <p:ph type="body" idx="1"/>
          </p:nvPr>
        </p:nvSpPr>
        <p:spPr bwMode="auto">
          <a:xfrm>
            <a:off x="457200" y="1200150"/>
            <a:ext cx="8229600" cy="295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30" name="TextBox 10"/>
          <p:cNvSpPr txBox="1">
            <a:spLocks noChangeArrowheads="1"/>
          </p:cNvSpPr>
          <p:nvPr/>
        </p:nvSpPr>
        <p:spPr bwMode="auto">
          <a:xfrm>
            <a:off x="1881188" y="4754563"/>
            <a:ext cx="688975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r">
              <a:defRPr/>
            </a:pPr>
            <a:r>
              <a:rPr lang="en-US" sz="700" b="1" dirty="0" smtClean="0">
                <a:solidFill>
                  <a:srgbClr val="00A7B5"/>
                </a:solidFill>
              </a:rPr>
              <a:t>homeclosing101.com</a:t>
            </a:r>
          </a:p>
        </p:txBody>
      </p:sp>
    </p:spTree>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3977" r:id="rId12"/>
    <p:sldLayoutId id="2147483978" r:id="rId13"/>
    <p:sldLayoutId id="2147483979" r:id="rId14"/>
    <p:sldLayoutId id="2147483980" r:id="rId15"/>
  </p:sldLayoutIdLst>
  <p:txStyles>
    <p:titleStyle>
      <a:lvl1pPr algn="l" defTabSz="457200" rtl="0" eaLnBrk="1" fontAlgn="base" hangingPunct="1">
        <a:spcBef>
          <a:spcPct val="0"/>
        </a:spcBef>
        <a:spcAft>
          <a:spcPct val="0"/>
        </a:spcAft>
        <a:defRPr sz="2800" b="1" kern="1200">
          <a:solidFill>
            <a:srgbClr val="00A7B5"/>
          </a:solidFill>
          <a:latin typeface="+mj-lt"/>
          <a:ea typeface="ＭＳ Ｐゴシック" charset="0"/>
          <a:cs typeface="ＭＳ Ｐゴシック" charset="0"/>
        </a:defRPr>
      </a:lvl1pPr>
      <a:lvl2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2pPr>
      <a:lvl3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3pPr>
      <a:lvl4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4pPr>
      <a:lvl5pPr algn="l" defTabSz="457200" rtl="0" eaLnBrk="1" fontAlgn="base" hangingPunct="1">
        <a:spcBef>
          <a:spcPct val="0"/>
        </a:spcBef>
        <a:spcAft>
          <a:spcPct val="0"/>
        </a:spcAft>
        <a:defRPr sz="2500" b="1">
          <a:solidFill>
            <a:srgbClr val="00A7B5"/>
          </a:solidFill>
          <a:latin typeface="Century Gothic" charset="0"/>
          <a:ea typeface="ＭＳ Ｐゴシック" charset="0"/>
          <a:cs typeface="ＭＳ Ｐゴシック" charset="0"/>
        </a:defRPr>
      </a:lvl5pPr>
      <a:lvl6pPr marL="4572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6pPr>
      <a:lvl7pPr marL="9144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7pPr>
      <a:lvl8pPr marL="13716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8pPr>
      <a:lvl9pPr marL="1828800" algn="l" defTabSz="457200" rtl="0" eaLnBrk="1" fontAlgn="base" hangingPunct="1">
        <a:spcBef>
          <a:spcPct val="0"/>
        </a:spcBef>
        <a:spcAft>
          <a:spcPct val="0"/>
        </a:spcAft>
        <a:defRPr sz="3000" b="1">
          <a:solidFill>
            <a:srgbClr val="00A7B5"/>
          </a:solidFill>
          <a:latin typeface="Century Gothic" charset="0"/>
          <a:ea typeface="ＭＳ Ｐゴシック" charset="0"/>
          <a:cs typeface="ＭＳ Ｐゴシック" charset="0"/>
        </a:defRPr>
      </a:lvl9pPr>
    </p:titleStyle>
    <p:bodyStyle>
      <a:lvl1pPr marL="166688" indent="-166688" algn="l" defTabSz="457200" rtl="0" eaLnBrk="1" fontAlgn="base" hangingPunct="1">
        <a:spcBef>
          <a:spcPct val="20000"/>
        </a:spcBef>
        <a:spcAft>
          <a:spcPct val="0"/>
        </a:spcAft>
        <a:buClr>
          <a:schemeClr val="tx2"/>
        </a:buClr>
        <a:buFont typeface="Arial" charset="0"/>
        <a:buChar char="•"/>
        <a:defRPr sz="2000" kern="1200">
          <a:solidFill>
            <a:srgbClr val="717C7D"/>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chemeClr val="accent2"/>
        </a:buClr>
        <a:buFont typeface="Arial" charset="0"/>
        <a:buChar char="–"/>
        <a:defRPr kern="1200">
          <a:solidFill>
            <a:srgbClr val="717C7D"/>
          </a:solidFill>
          <a:latin typeface="+mn-lt"/>
          <a:ea typeface="ＭＳ Ｐゴシック" charset="0"/>
          <a:cs typeface="+mn-cs"/>
        </a:defRPr>
      </a:lvl2pPr>
      <a:lvl3pPr marL="1143000" indent="-228600" algn="l" defTabSz="457200" rtl="0" eaLnBrk="1" fontAlgn="base" hangingPunct="1">
        <a:spcBef>
          <a:spcPct val="20000"/>
        </a:spcBef>
        <a:spcAft>
          <a:spcPct val="0"/>
        </a:spcAft>
        <a:buClr>
          <a:schemeClr val="accent1"/>
        </a:buClr>
        <a:buFont typeface="Arial" charset="0"/>
        <a:buChar char="•"/>
        <a:defRPr sz="1600" kern="1200">
          <a:solidFill>
            <a:srgbClr val="717C7D"/>
          </a:solidFill>
          <a:latin typeface="+mn-lt"/>
          <a:ea typeface="ＭＳ Ｐゴシック" charset="0"/>
          <a:cs typeface="+mn-cs"/>
        </a:defRPr>
      </a:lvl3pPr>
      <a:lvl4pPr marL="1600200" indent="-228600" algn="l" defTabSz="457200" rtl="0" eaLnBrk="1" fontAlgn="base" hangingPunct="1">
        <a:spcBef>
          <a:spcPct val="20000"/>
        </a:spcBef>
        <a:spcAft>
          <a:spcPct val="0"/>
        </a:spcAft>
        <a:buClr>
          <a:schemeClr val="accent4"/>
        </a:buClr>
        <a:buFont typeface="Arial" charset="0"/>
        <a:buChar char="–"/>
        <a:defRPr sz="1400" kern="1200">
          <a:solidFill>
            <a:srgbClr val="717C7D"/>
          </a:solidFill>
          <a:latin typeface="+mn-lt"/>
          <a:ea typeface="ＭＳ Ｐゴシック" charset="0"/>
          <a:cs typeface="+mn-cs"/>
        </a:defRPr>
      </a:lvl4pPr>
      <a:lvl5pPr marL="2057400" indent="-228600" algn="l" defTabSz="457200" rtl="0" eaLnBrk="1" fontAlgn="base" hangingPunct="1">
        <a:spcBef>
          <a:spcPct val="20000"/>
        </a:spcBef>
        <a:spcAft>
          <a:spcPct val="0"/>
        </a:spcAft>
        <a:buClr>
          <a:schemeClr val="accent6"/>
        </a:buClr>
        <a:buFont typeface="Arial" charset="0"/>
        <a:buChar char="»"/>
        <a:defRPr sz="1200" kern="1200">
          <a:solidFill>
            <a:srgbClr val="717C7D"/>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8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4.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42.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5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5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jpeg"/><Relationship Id="rId1" Type="http://schemas.openxmlformats.org/officeDocument/2006/relationships/slideLayout" Target="../slideLayouts/slideLayout12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Layout" Target="../slideLayouts/slideLayout12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Layout" Target="../slideLayouts/slideLayout12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6.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67.xml"/><Relationship Id="rId5" Type="http://schemas.openxmlformats.org/officeDocument/2006/relationships/image" Target="../media/image11.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67.xml"/><Relationship Id="rId5" Type="http://schemas.openxmlformats.org/officeDocument/2006/relationships/image" Target="../media/image1.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0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as Vegas HOP.png"/>
          <p:cNvPicPr>
            <a:picLocks noChangeAspect="1"/>
          </p:cNvPicPr>
          <p:nvPr/>
        </p:nvPicPr>
        <p:blipFill>
          <a:blip r:embed="rId2"/>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ternal_Icons-06.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6892968" y="1799551"/>
            <a:ext cx="1336807" cy="1336807"/>
          </a:xfrm>
          <a:prstGeom prst="rect">
            <a:avLst/>
          </a:prstGeom>
        </p:spPr>
      </p:pic>
      <p:pic>
        <p:nvPicPr>
          <p:cNvPr id="3" name="Picture 2" descr="Internal_Icons-05.png"/>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3873809" y="1801059"/>
            <a:ext cx="1336807" cy="1336807"/>
          </a:xfrm>
          <a:prstGeom prst="rect">
            <a:avLst/>
          </a:prstGeom>
        </p:spPr>
      </p:pic>
      <p:pic>
        <p:nvPicPr>
          <p:cNvPr id="2" name="Picture 1" descr="Internal_Icons-04.png"/>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912214" y="1801059"/>
            <a:ext cx="1336807" cy="1336807"/>
          </a:xfrm>
          <a:prstGeom prst="rect">
            <a:avLst/>
          </a:prstGeom>
        </p:spPr>
      </p:pic>
      <p:sp>
        <p:nvSpPr>
          <p:cNvPr id="47105" name="Title 1"/>
          <p:cNvSpPr txBox="1">
            <a:spLocks/>
          </p:cNvSpPr>
          <p:nvPr/>
        </p:nvSpPr>
        <p:spPr bwMode="auto">
          <a:xfrm>
            <a:off x="0" y="600597"/>
            <a:ext cx="9144000" cy="995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algn="ctr" defTabSz="914400" eaLnBrk="1" hangingPunct="1">
              <a:lnSpc>
                <a:spcPct val="90000"/>
              </a:lnSpc>
            </a:pPr>
            <a:r>
              <a:rPr lang="en-US" sz="3200" b="1" dirty="0">
                <a:solidFill>
                  <a:schemeClr val="accent2"/>
                </a:solidFill>
              </a:rPr>
              <a:t> </a:t>
            </a:r>
            <a:r>
              <a:rPr lang="en-US" sz="3200" b="1" dirty="0" smtClean="0">
                <a:solidFill>
                  <a:schemeClr val="accent2"/>
                </a:solidFill>
              </a:rPr>
              <a:t>TONE</a:t>
            </a:r>
            <a:endParaRPr lang="en-US" sz="3200" b="1" dirty="0">
              <a:solidFill>
                <a:schemeClr val="accent2"/>
              </a:solidFill>
            </a:endParaRPr>
          </a:p>
        </p:txBody>
      </p:sp>
      <p:sp>
        <p:nvSpPr>
          <p:cNvPr id="47107" name="Rectangle 1"/>
          <p:cNvSpPr>
            <a:spLocks noChangeArrowheads="1"/>
          </p:cNvSpPr>
          <p:nvPr/>
        </p:nvSpPr>
        <p:spPr bwMode="auto">
          <a:xfrm>
            <a:off x="865627" y="3056652"/>
            <a:ext cx="159370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2000" b="1" dirty="0">
                <a:solidFill>
                  <a:srgbClr val="595959"/>
                </a:solidFill>
              </a:rPr>
              <a:t>CONFIDENT</a:t>
            </a:r>
            <a:endParaRPr lang="en-US" sz="2000" dirty="0">
              <a:solidFill>
                <a:srgbClr val="333333"/>
              </a:solidFill>
            </a:endParaRPr>
          </a:p>
        </p:txBody>
      </p:sp>
      <p:sp>
        <p:nvSpPr>
          <p:cNvPr id="47108" name="Rectangle 2"/>
          <p:cNvSpPr>
            <a:spLocks noChangeArrowheads="1"/>
          </p:cNvSpPr>
          <p:nvPr/>
        </p:nvSpPr>
        <p:spPr bwMode="auto">
          <a:xfrm>
            <a:off x="3779025" y="3056652"/>
            <a:ext cx="153920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2000" b="1" dirty="0">
                <a:solidFill>
                  <a:srgbClr val="595959"/>
                </a:solidFill>
              </a:rPr>
              <a:t>OPTIMISTIC</a:t>
            </a:r>
          </a:p>
        </p:txBody>
      </p:sp>
      <p:sp>
        <p:nvSpPr>
          <p:cNvPr id="47109" name="Rectangle 5"/>
          <p:cNvSpPr>
            <a:spLocks noChangeArrowheads="1"/>
          </p:cNvSpPr>
          <p:nvPr/>
        </p:nvSpPr>
        <p:spPr bwMode="auto">
          <a:xfrm>
            <a:off x="7117202" y="3056652"/>
            <a:ext cx="96853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2000" b="1" dirty="0">
                <a:solidFill>
                  <a:srgbClr val="595959"/>
                </a:solidFill>
              </a:rPr>
              <a:t>CLEAR</a:t>
            </a:r>
            <a:endParaRPr lang="en-US" sz="2000" dirty="0">
              <a:solidFill>
                <a:srgbClr val="333333"/>
              </a:solidFill>
            </a:endParaRPr>
          </a:p>
        </p:txBody>
      </p:sp>
      <p:grpSp>
        <p:nvGrpSpPr>
          <p:cNvPr id="5" name="Group 8"/>
          <p:cNvGrpSpPr>
            <a:grpSpLocks/>
          </p:cNvGrpSpPr>
          <p:nvPr/>
        </p:nvGrpSpPr>
        <p:grpSpPr bwMode="auto">
          <a:xfrm>
            <a:off x="2898189" y="2849090"/>
            <a:ext cx="3249613" cy="808037"/>
            <a:chOff x="3004744" y="3444240"/>
            <a:chExt cx="4331444" cy="1960880"/>
          </a:xfrm>
        </p:grpSpPr>
        <p:cxnSp>
          <p:nvCxnSpPr>
            <p:cNvPr id="13" name="Straight Connector 12"/>
            <p:cNvCxnSpPr/>
            <p:nvPr/>
          </p:nvCxnSpPr>
          <p:spPr>
            <a:xfrm>
              <a:off x="3004744" y="3444240"/>
              <a:ext cx="0" cy="1960880"/>
            </a:xfrm>
            <a:prstGeom prst="line">
              <a:avLst/>
            </a:prstGeom>
            <a:ln>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7336188" y="3444240"/>
              <a:ext cx="0" cy="1960880"/>
            </a:xfrm>
            <a:prstGeom prst="line">
              <a:avLst/>
            </a:prstGeom>
            <a:ln>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grpSp>
      <p:pic>
        <p:nvPicPr>
          <p:cNvPr id="12" name="Picture 11" descr="Commercial.png"/>
          <p:cNvPicPr>
            <a:picLocks noChangeAspect="1"/>
          </p:cNvPicPr>
          <p:nvPr/>
        </p:nvPicPr>
        <p:blipFill>
          <a:blip r:embed="rId6"/>
          <a:stretch>
            <a:fillRect/>
          </a:stretch>
        </p:blipFill>
        <p:spPr>
          <a:xfrm>
            <a:off x="0" y="0"/>
            <a:ext cx="9144000" cy="5143500"/>
          </a:xfrm>
          <a:prstGeom prst="rect">
            <a:avLst/>
          </a:prstGeom>
        </p:spPr>
      </p:pic>
    </p:spTree>
    <p:extLst>
      <p:ext uri="{BB962C8B-B14F-4D97-AF65-F5344CB8AC3E}">
        <p14:creationId xmlns="" xmlns:p14="http://schemas.microsoft.com/office/powerpoint/2010/main" val="21098466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NEFIT.png"/>
          <p:cNvPicPr>
            <a:picLocks noChangeAspect="1"/>
          </p:cNvPicPr>
          <p:nvPr/>
        </p:nvPicPr>
        <p:blipFill>
          <a:blip r:embed="rId2"/>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NSPIRING THE.png"/>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 xmlns:p14="http://schemas.microsoft.com/office/powerpoint/2010/main" val="27570888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a:spLocks noGrp="1"/>
          </p:cNvSpPr>
          <p:nvPr>
            <p:ph idx="1"/>
          </p:nvPr>
        </p:nvSpPr>
        <p:spPr>
          <a:xfrm>
            <a:off x="0" y="2052141"/>
            <a:ext cx="3581762" cy="1279024"/>
          </a:xfrm>
        </p:spPr>
        <p:txBody>
          <a:bodyPr/>
          <a:lstStyle/>
          <a:p>
            <a:pPr marL="0" indent="0" algn="ctr">
              <a:buNone/>
            </a:pPr>
            <a:r>
              <a:rPr lang="en-US" sz="3200" b="1" dirty="0" smtClean="0">
                <a:solidFill>
                  <a:schemeClr val="bg1"/>
                </a:solidFill>
              </a:rPr>
              <a:t>ABOUT THE HOMEBUYER</a:t>
            </a:r>
            <a:br>
              <a:rPr lang="en-US" sz="3200" b="1" dirty="0" smtClean="0">
                <a:solidFill>
                  <a:schemeClr val="bg1"/>
                </a:solidFill>
              </a:rPr>
            </a:br>
            <a:r>
              <a:rPr lang="en-US" sz="3200" b="1" dirty="0" smtClean="0">
                <a:solidFill>
                  <a:schemeClr val="bg1"/>
                </a:solidFill>
              </a:rPr>
              <a:t>GUIDE</a:t>
            </a:r>
          </a:p>
        </p:txBody>
      </p:sp>
      <p:sp>
        <p:nvSpPr>
          <p:cNvPr id="6" name="TextBox 5"/>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F6580A0B-F2D0-944D-8F35-04C5DBA0D2C9}" type="slidenum">
              <a:rPr lang="en-US" sz="900" smtClean="0">
                <a:solidFill>
                  <a:srgbClr val="FFFFFF"/>
                </a:solidFill>
              </a:rPr>
              <a:pPr algn="ctr">
                <a:defRPr/>
              </a:pPr>
              <a:t>13</a:t>
            </a:fld>
            <a:endParaRPr lang="en-US" sz="900" dirty="0" smtClean="0">
              <a:solidFill>
                <a:srgbClr val="FFFFFF"/>
              </a:solidFill>
            </a:endParaRPr>
          </a:p>
        </p:txBody>
      </p:sp>
      <p:cxnSp>
        <p:nvCxnSpPr>
          <p:cNvPr id="7" name="Straight Connector 6"/>
          <p:cNvCxnSpPr/>
          <p:nvPr/>
        </p:nvCxnSpPr>
        <p:spPr>
          <a:xfrm>
            <a:off x="8770938" y="4421188"/>
            <a:ext cx="400050" cy="0"/>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8" name="Picture 12" descr="ALTA_LOGO_KO-White.pn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327026" y="4424967"/>
            <a:ext cx="1655862" cy="483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70 Ways to STOP Avoiding the Question.png"/>
          <p:cNvPicPr>
            <a:picLocks noChangeAspect="1"/>
          </p:cNvPicPr>
          <p:nvPr/>
        </p:nvPicPr>
        <p:blipFill>
          <a:blip r:embed="rId4"/>
          <a:stretch>
            <a:fillRect/>
          </a:stretch>
        </p:blipFill>
        <p:spPr>
          <a:xfrm>
            <a:off x="0" y="0"/>
            <a:ext cx="9144000" cy="5143500"/>
          </a:xfrm>
          <a:prstGeom prst="rect">
            <a:avLst/>
          </a:prstGeom>
        </p:spPr>
      </p:pic>
    </p:spTree>
    <p:extLst>
      <p:ext uri="{BB962C8B-B14F-4D97-AF65-F5344CB8AC3E}">
        <p14:creationId xmlns="" xmlns:p14="http://schemas.microsoft.com/office/powerpoint/2010/main" val="5307752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mebuyer Guide 1.png"/>
          <p:cNvPicPr>
            <a:picLocks noChangeAspect="1"/>
          </p:cNvPicPr>
          <p:nvPr/>
        </p:nvPicPr>
        <p:blipFill>
          <a:blip r:embed="rId2"/>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Communications\Homebuyer Outreach Program\Homebuyer Guide\Rack Cards - Final\Realtors\360-ALTA_Rack Card_Realtors_FINAL_10-30_Printer-Ready_Page_1.jpg"/>
          <p:cNvPicPr>
            <a:picLocks noChangeAspect="1" noChangeArrowheads="1"/>
          </p:cNvPicPr>
          <p:nvPr/>
        </p:nvPicPr>
        <p:blipFill>
          <a:blip r:embed="rId2"/>
          <a:srcRect t="6001" b="63872"/>
          <a:stretch>
            <a:fillRect/>
          </a:stretch>
        </p:blipFill>
        <p:spPr bwMode="auto">
          <a:xfrm>
            <a:off x="287194" y="1056567"/>
            <a:ext cx="4114801" cy="3030367"/>
          </a:xfrm>
          <a:prstGeom prst="rect">
            <a:avLst/>
          </a:prstGeom>
          <a:noFill/>
        </p:spPr>
      </p:pic>
      <p:pic>
        <p:nvPicPr>
          <p:cNvPr id="3" name="Picture 2" descr="G:\Communications\Homebuyer Outreach Program\Homebuyer Guide\Rack Cards - Final\Realtors\360-ALTA_Rack Card_Realtors_FINAL_10-30_Printer-Ready_Page_1.jpg"/>
          <p:cNvPicPr>
            <a:picLocks noChangeAspect="1" noChangeArrowheads="1"/>
          </p:cNvPicPr>
          <p:nvPr/>
        </p:nvPicPr>
        <p:blipFill>
          <a:blip r:embed="rId2"/>
          <a:srcRect t="37932" b="21798"/>
          <a:stretch>
            <a:fillRect/>
          </a:stretch>
        </p:blipFill>
        <p:spPr bwMode="auto">
          <a:xfrm>
            <a:off x="4492679" y="546468"/>
            <a:ext cx="4114801" cy="4050565"/>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221126"/>
            <a:ext cx="2775098" cy="9223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pic>
        <p:nvPicPr>
          <p:cNvPr id="2" name="Picture 1" descr="One_Pager-What_Realtors_Should_Know_About_Title_Insurance 1.jpg"/>
          <p:cNvPicPr>
            <a:picLocks noChangeAspect="1"/>
          </p:cNvPicPr>
          <p:nvPr/>
        </p:nvPicPr>
        <p:blipFill>
          <a:blip r:embed="rId2"/>
          <a:srcRect t="3101" b="39225"/>
          <a:stretch>
            <a:fillRect/>
          </a:stretch>
        </p:blipFill>
        <p:spPr>
          <a:xfrm>
            <a:off x="1879386" y="238775"/>
            <a:ext cx="5818586" cy="434253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221126"/>
            <a:ext cx="2775098" cy="9223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pic>
        <p:nvPicPr>
          <p:cNvPr id="5" name="Picture 4" descr="JHTE_7ReasonsWhy.jpg"/>
          <p:cNvPicPr>
            <a:picLocks noChangeAspect="1"/>
          </p:cNvPicPr>
          <p:nvPr/>
        </p:nvPicPr>
        <p:blipFill>
          <a:blip r:embed="rId2"/>
          <a:srcRect b="47080"/>
          <a:stretch>
            <a:fillRect/>
          </a:stretch>
        </p:blipFill>
        <p:spPr>
          <a:xfrm>
            <a:off x="1489538" y="461187"/>
            <a:ext cx="6164925" cy="422112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mebuyer Guide 2.png"/>
          <p:cNvPicPr>
            <a:picLocks noChangeAspect="1"/>
          </p:cNvPicPr>
          <p:nvPr/>
        </p:nvPicPr>
        <p:blipFill>
          <a:blip r:embed="rId2"/>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d-Blueprint.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997" y="0"/>
            <a:ext cx="9136007" cy="5143500"/>
          </a:xfrm>
          <a:prstGeom prst="rect">
            <a:avLst/>
          </a:prstGeom>
        </p:spPr>
      </p:pic>
      <p:pic>
        <p:nvPicPr>
          <p:cNvPr id="4" name="Picture 12" descr="ALTA_LOGO_KO-White.pn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327026" y="4424967"/>
            <a:ext cx="1655862" cy="483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a:spLocks noChangeArrowheads="1"/>
          </p:cNvSpPr>
          <p:nvPr/>
        </p:nvSpPr>
        <p:spPr bwMode="auto">
          <a:xfrm>
            <a:off x="8663483" y="4192589"/>
            <a:ext cx="61234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F6580A0B-F2D0-944D-8F35-04C5DBA0D2C9}" type="slidenum">
              <a:rPr lang="en-US" sz="900" smtClean="0">
                <a:solidFill>
                  <a:srgbClr val="FFFFFF"/>
                </a:solidFill>
              </a:rPr>
              <a:pPr algn="ctr">
                <a:defRPr/>
              </a:pPr>
              <a:t>19</a:t>
            </a:fld>
            <a:endParaRPr lang="en-US" sz="900" dirty="0" smtClean="0">
              <a:solidFill>
                <a:srgbClr val="FFFFFF"/>
              </a:solidFill>
            </a:endParaRPr>
          </a:p>
        </p:txBody>
      </p:sp>
      <p:cxnSp>
        <p:nvCxnSpPr>
          <p:cNvPr id="6" name="Straight Connector 5"/>
          <p:cNvCxnSpPr/>
          <p:nvPr/>
        </p:nvCxnSpPr>
        <p:spPr>
          <a:xfrm>
            <a:off x="8770938" y="4421188"/>
            <a:ext cx="400050" cy="0"/>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1392587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titled design (7).png"/>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d-Call.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997" y="0"/>
            <a:ext cx="9136007" cy="5143500"/>
          </a:xfrm>
          <a:prstGeom prst="rect">
            <a:avLst/>
          </a:prstGeom>
        </p:spPr>
      </p:pic>
      <p:pic>
        <p:nvPicPr>
          <p:cNvPr id="4" name="Picture 12" descr="ALTA_LOGO_KO-White.pn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327026" y="4424967"/>
            <a:ext cx="1655862" cy="483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a:spLocks noChangeArrowheads="1"/>
          </p:cNvSpPr>
          <p:nvPr/>
        </p:nvSpPr>
        <p:spPr bwMode="auto">
          <a:xfrm>
            <a:off x="8663483" y="4192589"/>
            <a:ext cx="61234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F6580A0B-F2D0-944D-8F35-04C5DBA0D2C9}" type="slidenum">
              <a:rPr lang="en-US" sz="900" smtClean="0">
                <a:solidFill>
                  <a:srgbClr val="FFFFFF"/>
                </a:solidFill>
              </a:rPr>
              <a:pPr algn="ctr">
                <a:defRPr/>
              </a:pPr>
              <a:t>20</a:t>
            </a:fld>
            <a:endParaRPr lang="en-US" sz="900" dirty="0" smtClean="0">
              <a:solidFill>
                <a:srgbClr val="FFFFFF"/>
              </a:solidFill>
            </a:endParaRPr>
          </a:p>
        </p:txBody>
      </p:sp>
      <p:cxnSp>
        <p:nvCxnSpPr>
          <p:cNvPr id="6" name="Straight Connector 5"/>
          <p:cNvCxnSpPr/>
          <p:nvPr/>
        </p:nvCxnSpPr>
        <p:spPr>
          <a:xfrm>
            <a:off x="8770938" y="4421188"/>
            <a:ext cx="400050" cy="0"/>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6915388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d-Force-field.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997" y="0"/>
            <a:ext cx="9136007" cy="5143500"/>
          </a:xfrm>
          <a:prstGeom prst="rect">
            <a:avLst/>
          </a:prstGeom>
        </p:spPr>
      </p:pic>
      <p:pic>
        <p:nvPicPr>
          <p:cNvPr id="4" name="Picture 12" descr="ALTA_LOGO_KO-White.pn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327026" y="4424967"/>
            <a:ext cx="1655862" cy="483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a:spLocks noChangeArrowheads="1"/>
          </p:cNvSpPr>
          <p:nvPr/>
        </p:nvSpPr>
        <p:spPr bwMode="auto">
          <a:xfrm>
            <a:off x="8663483" y="4192589"/>
            <a:ext cx="61234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F6580A0B-F2D0-944D-8F35-04C5DBA0D2C9}" type="slidenum">
              <a:rPr lang="en-US" sz="900" smtClean="0">
                <a:solidFill>
                  <a:srgbClr val="FFFFFF"/>
                </a:solidFill>
              </a:rPr>
              <a:pPr algn="ctr">
                <a:defRPr/>
              </a:pPr>
              <a:t>21</a:t>
            </a:fld>
            <a:endParaRPr lang="en-US" sz="900" dirty="0" smtClean="0">
              <a:solidFill>
                <a:srgbClr val="FFFFFF"/>
              </a:solidFill>
            </a:endParaRPr>
          </a:p>
        </p:txBody>
      </p:sp>
      <p:cxnSp>
        <p:nvCxnSpPr>
          <p:cNvPr id="6" name="Straight Connector 5"/>
          <p:cNvCxnSpPr/>
          <p:nvPr/>
        </p:nvCxnSpPr>
        <p:spPr>
          <a:xfrm>
            <a:off x="8770938" y="4421188"/>
            <a:ext cx="400050" cy="0"/>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9180152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mebuyer Guide 3.png"/>
          <p:cNvPicPr>
            <a:picLocks noChangeAspect="1"/>
          </p:cNvPicPr>
          <p:nvPr/>
        </p:nvPicPr>
        <p:blipFill>
          <a:blip r:embed="rId2"/>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P Spanish Language Suite.png"/>
          <p:cNvPicPr>
            <a:picLocks noChangeAspect="1"/>
          </p:cNvPicPr>
          <p:nvPr/>
        </p:nvPicPr>
        <p:blipFill>
          <a:blip r:embed="rId2"/>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w we help clients.png"/>
          <p:cNvPicPr>
            <a:picLocks noChangeAspect="1"/>
          </p:cNvPicPr>
          <p:nvPr/>
        </p:nvPicPr>
        <p:blipFill>
          <a:blip r:embed="rId2"/>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266945" cy="52635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4" name="Picture 3" descr="print shop.jpg"/>
          <p:cNvPicPr>
            <a:picLocks noChangeAspect="1"/>
          </p:cNvPicPr>
          <p:nvPr/>
        </p:nvPicPr>
        <p:blipFill>
          <a:blip r:embed="rId3"/>
          <a:srcRect l="7722" t="7768" r="7274" b="7824"/>
          <a:stretch>
            <a:fillRect/>
          </a:stretch>
        </p:blipFill>
        <p:spPr>
          <a:xfrm>
            <a:off x="2385892" y="401011"/>
            <a:ext cx="4372216" cy="4341479"/>
          </a:xfrm>
          <a:prstGeom prst="rect">
            <a:avLst/>
          </a:prstGeom>
        </p:spPr>
      </p:pic>
      <p:pic>
        <p:nvPicPr>
          <p:cNvPr id="6" name="Picture 5" descr="Customize.Print.Download.EASY..png"/>
          <p:cNvPicPr>
            <a:picLocks noChangeAspect="1"/>
          </p:cNvPicPr>
          <p:nvPr/>
        </p:nvPicPr>
        <p:blipFill>
          <a:blip r:embed="rId4"/>
          <a:stretch>
            <a:fillRect/>
          </a:stretch>
        </p:blipFill>
        <p:spPr>
          <a:xfrm>
            <a:off x="-1" y="-315"/>
            <a:ext cx="9344459" cy="5256258"/>
          </a:xfrm>
          <a:prstGeom prst="rect">
            <a:avLst/>
          </a:prstGeom>
        </p:spPr>
      </p:pic>
      <p:pic>
        <p:nvPicPr>
          <p:cNvPr id="7" name="Picture 6" descr="HOP Logo with tagline White (Reversed).png"/>
          <p:cNvPicPr>
            <a:picLocks noChangeAspect="1"/>
          </p:cNvPicPr>
          <p:nvPr/>
        </p:nvPicPr>
        <p:blipFill>
          <a:blip r:embed="rId5"/>
          <a:stretch>
            <a:fillRect/>
          </a:stretch>
        </p:blipFill>
        <p:spPr>
          <a:xfrm>
            <a:off x="7248690" y="4284007"/>
            <a:ext cx="1388225" cy="681354"/>
          </a:xfrm>
          <a:prstGeom prst="rect">
            <a:avLst/>
          </a:prstGeom>
        </p:spPr>
      </p:pic>
    </p:spTree>
    <p:extLst>
      <p:ext uri="{BB962C8B-B14F-4D97-AF65-F5344CB8AC3E}">
        <p14:creationId xmlns:p14="http://schemas.microsoft.com/office/powerpoint/2010/main" xmlns="" val="31661257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840480"/>
            <a:ext cx="9144000" cy="130302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HOP Box Order Form - 2017_Page_1.jpg"/>
          <p:cNvPicPr>
            <a:picLocks noChangeAspect="1"/>
          </p:cNvPicPr>
          <p:nvPr/>
        </p:nvPicPr>
        <p:blipFill>
          <a:blip r:embed="rId2"/>
          <a:srcRect t="2747" b="51354"/>
          <a:stretch>
            <a:fillRect/>
          </a:stretch>
        </p:blipFill>
        <p:spPr>
          <a:xfrm>
            <a:off x="897305" y="190668"/>
            <a:ext cx="7349390" cy="476216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WW.ALTA.ORG%2FHOMEBUYER.png"/>
          <p:cNvPicPr>
            <a:picLocks noChangeAspect="1"/>
          </p:cNvPicPr>
          <p:nvPr/>
        </p:nvPicPr>
        <p:blipFill>
          <a:blip r:embed="rId2"/>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ANK YOU.png"/>
          <p:cNvPicPr>
            <a:picLocks noChangeAspect="1"/>
          </p:cNvPicPr>
          <p:nvPr/>
        </p:nvPicPr>
        <p:blipFill>
          <a:blip r:embed="rId2"/>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783170"/>
            <a:ext cx="9144000" cy="911914"/>
          </a:xfrm>
        </p:spPr>
        <p:txBody>
          <a:bodyPr/>
          <a:lstStyle/>
          <a:p>
            <a:pPr marL="0" indent="274320" algn="ctr">
              <a:spcBef>
                <a:spcPts val="600"/>
              </a:spcBef>
              <a:buNone/>
            </a:pPr>
            <a:r>
              <a:rPr lang="en-US" sz="3200" b="1" dirty="0" smtClean="0">
                <a:solidFill>
                  <a:schemeClr val="accent1"/>
                </a:solidFill>
              </a:rPr>
              <a:t>IT’S OUR RESPONSIBILITY TO</a:t>
            </a:r>
            <a:br>
              <a:rPr lang="en-US" sz="3200" b="1" dirty="0" smtClean="0">
                <a:solidFill>
                  <a:schemeClr val="accent1"/>
                </a:solidFill>
              </a:rPr>
            </a:br>
            <a:r>
              <a:rPr lang="en-US" sz="3200" b="1" dirty="0" smtClean="0">
                <a:solidFill>
                  <a:schemeClr val="accent1"/>
                </a:solidFill>
              </a:rPr>
              <a:t>EDUCATE ALL STAKEHOLDERS</a:t>
            </a:r>
            <a:endParaRPr lang="en-US" sz="3200" b="1" dirty="0">
              <a:solidFill>
                <a:schemeClr val="accent1"/>
              </a:solidFill>
            </a:endParaRPr>
          </a:p>
        </p:txBody>
      </p:sp>
    </p:spTree>
    <p:extLst>
      <p:ext uri="{BB962C8B-B14F-4D97-AF65-F5344CB8AC3E}">
        <p14:creationId xmlns="" xmlns:p14="http://schemas.microsoft.com/office/powerpoint/2010/main" val="1601762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s-Square-crop.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 y="0"/>
            <a:ext cx="9144000" cy="5143500"/>
          </a:xfrm>
          <a:prstGeom prst="rect">
            <a:avLst/>
          </a:prstGeom>
        </p:spPr>
      </p:pic>
      <p:sp>
        <p:nvSpPr>
          <p:cNvPr id="2" name="Content Placeholder 1"/>
          <p:cNvSpPr>
            <a:spLocks noGrp="1"/>
          </p:cNvSpPr>
          <p:nvPr>
            <p:ph idx="1"/>
          </p:nvPr>
        </p:nvSpPr>
        <p:spPr>
          <a:xfrm>
            <a:off x="-1" y="191859"/>
            <a:ext cx="9144001" cy="931854"/>
          </a:xfrm>
        </p:spPr>
        <p:txBody>
          <a:bodyPr/>
          <a:lstStyle/>
          <a:p>
            <a:pPr marL="0" indent="0" algn="ctr">
              <a:buNone/>
            </a:pPr>
            <a:r>
              <a:rPr lang="en-US" sz="3200" b="1" dirty="0" smtClean="0">
                <a:solidFill>
                  <a:schemeClr val="bg1"/>
                </a:solidFill>
              </a:rPr>
              <a:t>MEDIA-SATURATED</a:t>
            </a:r>
            <a:br>
              <a:rPr lang="en-US" sz="3200" b="1" dirty="0" smtClean="0">
                <a:solidFill>
                  <a:schemeClr val="bg1"/>
                </a:solidFill>
              </a:rPr>
            </a:br>
            <a:r>
              <a:rPr lang="en-US" sz="3200" b="1" dirty="0" smtClean="0">
                <a:solidFill>
                  <a:schemeClr val="bg1"/>
                </a:solidFill>
              </a:rPr>
              <a:t>WORLD</a:t>
            </a:r>
            <a:endParaRPr lang="en-US" sz="3200" b="1" dirty="0">
              <a:solidFill>
                <a:schemeClr val="bg1"/>
              </a:solidFill>
            </a:endParaRPr>
          </a:p>
        </p:txBody>
      </p:sp>
      <p:sp>
        <p:nvSpPr>
          <p:cNvPr id="6" name="TextBox 5"/>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F6580A0B-F2D0-944D-8F35-04C5DBA0D2C9}" type="slidenum">
              <a:rPr lang="en-US" sz="900" smtClean="0">
                <a:solidFill>
                  <a:srgbClr val="FFFFFF"/>
                </a:solidFill>
              </a:rPr>
              <a:pPr algn="ctr">
                <a:defRPr/>
              </a:pPr>
              <a:t>4</a:t>
            </a:fld>
            <a:endParaRPr lang="en-US" sz="900" dirty="0" smtClean="0">
              <a:solidFill>
                <a:srgbClr val="FFFFFF"/>
              </a:solidFill>
            </a:endParaRPr>
          </a:p>
        </p:txBody>
      </p:sp>
      <p:cxnSp>
        <p:nvCxnSpPr>
          <p:cNvPr id="7" name="Straight Connector 6"/>
          <p:cNvCxnSpPr/>
          <p:nvPr/>
        </p:nvCxnSpPr>
        <p:spPr>
          <a:xfrm>
            <a:off x="8770938" y="4421188"/>
            <a:ext cx="400050" cy="0"/>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8" name="Picture 12" descr="ALTA_LOGO_KO-White.png"/>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327026" y="4424967"/>
            <a:ext cx="1655862" cy="483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 xmlns:p14="http://schemas.microsoft.com/office/powerpoint/2010/main" val="31279444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GRASS IS ONLY.png"/>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F6580A0B-F2D0-944D-8F35-04C5DBA0D2C9}" type="slidenum">
              <a:rPr lang="en-US" sz="900" smtClean="0">
                <a:solidFill>
                  <a:srgbClr val="FFFFFF"/>
                </a:solidFill>
              </a:rPr>
              <a:pPr algn="ctr">
                <a:defRPr/>
              </a:pPr>
              <a:t>6</a:t>
            </a:fld>
            <a:endParaRPr lang="en-US" sz="900" dirty="0" smtClean="0">
              <a:solidFill>
                <a:srgbClr val="FFFFFF"/>
              </a:solidFill>
            </a:endParaRPr>
          </a:p>
        </p:txBody>
      </p:sp>
      <p:cxnSp>
        <p:nvCxnSpPr>
          <p:cNvPr id="6" name="Straight Connector 5"/>
          <p:cNvCxnSpPr/>
          <p:nvPr/>
        </p:nvCxnSpPr>
        <p:spPr>
          <a:xfrm>
            <a:off x="8770938" y="4421188"/>
            <a:ext cx="400050" cy="0"/>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7" name="Picture 12" descr="ALTA_LOGO_KO-White.png"/>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327026" y="4424967"/>
            <a:ext cx="1655862" cy="483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Untitled design (2).png"/>
          <p:cNvPicPr>
            <a:picLocks noChangeAspect="1"/>
          </p:cNvPicPr>
          <p:nvPr/>
        </p:nvPicPr>
        <p:blipFill>
          <a:blip r:embed="rId5"/>
          <a:stretch>
            <a:fillRect/>
          </a:stretch>
        </p:blipFill>
        <p:spPr>
          <a:xfrm>
            <a:off x="0" y="0"/>
            <a:ext cx="9144000" cy="5143500"/>
          </a:xfrm>
          <a:prstGeom prst="rect">
            <a:avLst/>
          </a:prstGeom>
        </p:spPr>
      </p:pic>
      <p:sp>
        <p:nvSpPr>
          <p:cNvPr id="10" name="TextBox 9"/>
          <p:cNvSpPr txBox="1"/>
          <p:nvPr/>
        </p:nvSpPr>
        <p:spPr>
          <a:xfrm>
            <a:off x="141663" y="802035"/>
            <a:ext cx="3664040" cy="3539430"/>
          </a:xfrm>
          <a:prstGeom prst="rect">
            <a:avLst/>
          </a:prstGeom>
          <a:noFill/>
        </p:spPr>
        <p:txBody>
          <a:bodyPr wrap="square" rtlCol="0">
            <a:spAutoFit/>
          </a:bodyPr>
          <a:lstStyle/>
          <a:p>
            <a:r>
              <a:rPr lang="en-US" sz="5600" dirty="0" smtClean="0">
                <a:solidFill>
                  <a:prstClr val="white"/>
                </a:solidFill>
                <a:latin typeface="Century Gothic" pitchFamily="34" charset="0"/>
              </a:rPr>
              <a:t>PROTECT</a:t>
            </a:r>
          </a:p>
          <a:p>
            <a:r>
              <a:rPr lang="en-US" sz="5600" dirty="0" smtClean="0">
                <a:solidFill>
                  <a:prstClr val="white"/>
                </a:solidFill>
                <a:latin typeface="Century Gothic" pitchFamily="34" charset="0"/>
              </a:rPr>
              <a:t>YOUR</a:t>
            </a:r>
          </a:p>
          <a:p>
            <a:r>
              <a:rPr lang="en-US" sz="5600" dirty="0" smtClean="0">
                <a:solidFill>
                  <a:prstClr val="white"/>
                </a:solidFill>
                <a:latin typeface="Century Gothic" pitchFamily="34" charset="0"/>
              </a:rPr>
              <a:t>PROPERTY</a:t>
            </a:r>
          </a:p>
          <a:p>
            <a:r>
              <a:rPr lang="en-US" sz="5600" dirty="0" smtClean="0">
                <a:solidFill>
                  <a:prstClr val="white"/>
                </a:solidFill>
                <a:latin typeface="Century Gothic" pitchFamily="34" charset="0"/>
              </a:rPr>
              <a:t>RIGHTS</a:t>
            </a:r>
            <a:endParaRPr lang="en-US" sz="5600" dirty="0">
              <a:solidFill>
                <a:prstClr val="white"/>
              </a:solidFill>
              <a:latin typeface="Century Gothic" pitchFamily="34" charset="0"/>
            </a:endParaRPr>
          </a:p>
        </p:txBody>
      </p:sp>
    </p:spTree>
    <p:extLst>
      <p:ext uri="{BB962C8B-B14F-4D97-AF65-F5344CB8AC3E}">
        <p14:creationId xmlns:p14="http://schemas.microsoft.com/office/powerpoint/2010/main" xmlns="" val="12391809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rot="5400000">
            <a:off x="2000255" y="-2000248"/>
            <a:ext cx="5143502" cy="9144000"/>
          </a:xfrm>
          <a:prstGeom prst="rect">
            <a:avLst/>
          </a:prstGeom>
          <a:gradFill flip="none" rotWithShape="1">
            <a:gsLst>
              <a:gs pos="1000">
                <a:schemeClr val="bg1">
                  <a:alpha val="0"/>
                </a:schemeClr>
              </a:gs>
              <a:gs pos="100000">
                <a:schemeClr val="bg1">
                  <a:alpha val="79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pic>
        <p:nvPicPr>
          <p:cNvPr id="3" name="Picture 2" descr="Peace-of-Mind.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486279" y="1922076"/>
            <a:ext cx="6509405" cy="1489631"/>
          </a:xfrm>
          <a:prstGeom prst="rect">
            <a:avLst/>
          </a:prstGeom>
        </p:spPr>
      </p:pic>
      <p:sp>
        <p:nvSpPr>
          <p:cNvPr id="5" name="TextBox 4"/>
          <p:cNvSpPr txBox="1">
            <a:spLocks noChangeArrowheads="1"/>
          </p:cNvSpPr>
          <p:nvPr/>
        </p:nvSpPr>
        <p:spPr bwMode="auto">
          <a:xfrm>
            <a:off x="8782050" y="4192588"/>
            <a:ext cx="361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entury Gothic" charset="0"/>
                <a:ea typeface="ＭＳ Ｐゴシック" charset="0"/>
                <a:cs typeface="ＭＳ Ｐゴシック" charset="0"/>
              </a:defRPr>
            </a:lvl1pPr>
            <a:lvl2pPr marL="742950" indent="-285750">
              <a:defRPr>
                <a:solidFill>
                  <a:schemeClr val="tx1"/>
                </a:solidFill>
                <a:latin typeface="Century Gothic" charset="0"/>
                <a:ea typeface="ＭＳ Ｐゴシック" charset="0"/>
              </a:defRPr>
            </a:lvl2pPr>
            <a:lvl3pPr marL="1143000" indent="-228600">
              <a:defRPr>
                <a:solidFill>
                  <a:schemeClr val="tx1"/>
                </a:solidFill>
                <a:latin typeface="Century Gothic" charset="0"/>
                <a:ea typeface="ＭＳ Ｐゴシック" charset="0"/>
              </a:defRPr>
            </a:lvl3pPr>
            <a:lvl4pPr marL="1600200" indent="-228600">
              <a:defRPr>
                <a:solidFill>
                  <a:schemeClr val="tx1"/>
                </a:solidFill>
                <a:latin typeface="Century Gothic" charset="0"/>
                <a:ea typeface="ＭＳ Ｐゴシック" charset="0"/>
              </a:defRPr>
            </a:lvl4pPr>
            <a:lvl5pPr marL="2057400" indent="-228600">
              <a:defRPr>
                <a:solidFill>
                  <a:schemeClr val="tx1"/>
                </a:solidFill>
                <a:latin typeface="Century Gothic" charset="0"/>
                <a:ea typeface="ＭＳ Ｐゴシック" charset="0"/>
              </a:defRPr>
            </a:lvl5pPr>
            <a:lvl6pPr marL="2514600" indent="-228600" fontAlgn="base">
              <a:spcBef>
                <a:spcPct val="0"/>
              </a:spcBef>
              <a:spcAft>
                <a:spcPct val="0"/>
              </a:spcAft>
              <a:defRPr>
                <a:solidFill>
                  <a:schemeClr val="tx1"/>
                </a:solidFill>
                <a:latin typeface="Century Gothic" charset="0"/>
                <a:ea typeface="ＭＳ Ｐゴシック" charset="0"/>
              </a:defRPr>
            </a:lvl6pPr>
            <a:lvl7pPr marL="2971800" indent="-228600" fontAlgn="base">
              <a:spcBef>
                <a:spcPct val="0"/>
              </a:spcBef>
              <a:spcAft>
                <a:spcPct val="0"/>
              </a:spcAft>
              <a:defRPr>
                <a:solidFill>
                  <a:schemeClr val="tx1"/>
                </a:solidFill>
                <a:latin typeface="Century Gothic" charset="0"/>
                <a:ea typeface="ＭＳ Ｐゴシック" charset="0"/>
              </a:defRPr>
            </a:lvl7pPr>
            <a:lvl8pPr marL="3429000" indent="-228600" fontAlgn="base">
              <a:spcBef>
                <a:spcPct val="0"/>
              </a:spcBef>
              <a:spcAft>
                <a:spcPct val="0"/>
              </a:spcAft>
              <a:defRPr>
                <a:solidFill>
                  <a:schemeClr val="tx1"/>
                </a:solidFill>
                <a:latin typeface="Century Gothic" charset="0"/>
                <a:ea typeface="ＭＳ Ｐゴシック" charset="0"/>
              </a:defRPr>
            </a:lvl8pPr>
            <a:lvl9pPr marL="3886200" indent="-228600" fontAlgn="base">
              <a:spcBef>
                <a:spcPct val="0"/>
              </a:spcBef>
              <a:spcAft>
                <a:spcPct val="0"/>
              </a:spcAft>
              <a:defRPr>
                <a:solidFill>
                  <a:schemeClr val="tx1"/>
                </a:solidFill>
                <a:latin typeface="Century Gothic" charset="0"/>
                <a:ea typeface="ＭＳ Ｐゴシック" charset="0"/>
              </a:defRPr>
            </a:lvl9pPr>
          </a:lstStyle>
          <a:p>
            <a:pPr algn="ctr">
              <a:defRPr/>
            </a:pPr>
            <a:fld id="{F6580A0B-F2D0-944D-8F35-04C5DBA0D2C9}" type="slidenum">
              <a:rPr lang="en-US" sz="900" smtClean="0">
                <a:solidFill>
                  <a:srgbClr val="FFFFFF"/>
                </a:solidFill>
              </a:rPr>
              <a:pPr algn="ctr">
                <a:defRPr/>
              </a:pPr>
              <a:t>7</a:t>
            </a:fld>
            <a:endParaRPr lang="en-US" sz="900" dirty="0" smtClean="0">
              <a:solidFill>
                <a:srgbClr val="FFFFFF"/>
              </a:solidFill>
            </a:endParaRPr>
          </a:p>
        </p:txBody>
      </p:sp>
      <p:cxnSp>
        <p:nvCxnSpPr>
          <p:cNvPr id="6" name="Straight Connector 5"/>
          <p:cNvCxnSpPr/>
          <p:nvPr/>
        </p:nvCxnSpPr>
        <p:spPr>
          <a:xfrm>
            <a:off x="8770938" y="4421188"/>
            <a:ext cx="400050" cy="0"/>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7" name="Picture 12" descr="ALTA_LOGO_KO-White.png"/>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327026" y="4424967"/>
            <a:ext cx="1655862" cy="483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391809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CUMBERS.png"/>
          <p:cNvPicPr>
            <a:picLocks noChangeAspect="1"/>
          </p:cNvPicPr>
          <p:nvPr/>
        </p:nvPicPr>
        <p:blipFill>
          <a:blip r:embed="rId2" cstate="print"/>
          <a:stretch>
            <a:fillRect/>
          </a:stretch>
        </p:blipFill>
        <p:spPr>
          <a:xfrm>
            <a:off x="0" y="0"/>
            <a:ext cx="9144000" cy="5143500"/>
          </a:xfrm>
          <a:prstGeom prst="rect">
            <a:avLst/>
          </a:prstGeom>
        </p:spPr>
      </p:pic>
      <p:pic>
        <p:nvPicPr>
          <p:cNvPr id="3" name="Picture 2" descr="CUCUMBERS (1).png"/>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txBox="1">
            <a:spLocks/>
          </p:cNvSpPr>
          <p:nvPr/>
        </p:nvSpPr>
        <p:spPr bwMode="auto">
          <a:xfrm>
            <a:off x="0" y="1061481"/>
            <a:ext cx="9144000" cy="993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nchor="ct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algn="ctr" defTabSz="914400" eaLnBrk="1" hangingPunct="1">
              <a:lnSpc>
                <a:spcPct val="90000"/>
              </a:lnSpc>
            </a:pPr>
            <a:r>
              <a:rPr lang="en-US" sz="3200" b="1" dirty="0">
                <a:solidFill>
                  <a:srgbClr val="00A7B5"/>
                </a:solidFill>
              </a:rPr>
              <a:t>PERSONALITY</a:t>
            </a:r>
          </a:p>
        </p:txBody>
      </p:sp>
      <p:grpSp>
        <p:nvGrpSpPr>
          <p:cNvPr id="2" name="Group 8"/>
          <p:cNvGrpSpPr>
            <a:grpSpLocks/>
          </p:cNvGrpSpPr>
          <p:nvPr/>
        </p:nvGrpSpPr>
        <p:grpSpPr bwMode="auto">
          <a:xfrm>
            <a:off x="2898189" y="2849090"/>
            <a:ext cx="3249613" cy="808037"/>
            <a:chOff x="3004744" y="3444240"/>
            <a:chExt cx="4331444" cy="1960880"/>
          </a:xfrm>
        </p:grpSpPr>
        <p:cxnSp>
          <p:nvCxnSpPr>
            <p:cNvPr id="10" name="Straight Connector 9"/>
            <p:cNvCxnSpPr/>
            <p:nvPr/>
          </p:nvCxnSpPr>
          <p:spPr>
            <a:xfrm>
              <a:off x="3004744" y="3444240"/>
              <a:ext cx="0" cy="1960880"/>
            </a:xfrm>
            <a:prstGeom prst="line">
              <a:avLst/>
            </a:prstGeom>
            <a:ln>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7336188" y="3444240"/>
              <a:ext cx="0" cy="1960880"/>
            </a:xfrm>
            <a:prstGeom prst="line">
              <a:avLst/>
            </a:prstGeom>
            <a:ln>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grpSp>
      <p:sp>
        <p:nvSpPr>
          <p:cNvPr id="46083" name="Rectangle 1"/>
          <p:cNvSpPr>
            <a:spLocks noChangeArrowheads="1"/>
          </p:cNvSpPr>
          <p:nvPr/>
        </p:nvSpPr>
        <p:spPr bwMode="auto">
          <a:xfrm>
            <a:off x="724902" y="3025302"/>
            <a:ext cx="188064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2000" b="1" dirty="0">
                <a:solidFill>
                  <a:srgbClr val="595959"/>
                </a:solidFill>
              </a:rPr>
              <a:t>TRUSTWORTHY</a:t>
            </a:r>
            <a:endParaRPr lang="en-US" sz="2000" dirty="0">
              <a:solidFill>
                <a:srgbClr val="333333"/>
              </a:solidFill>
            </a:endParaRPr>
          </a:p>
        </p:txBody>
      </p:sp>
      <p:sp>
        <p:nvSpPr>
          <p:cNvPr id="46084" name="Rectangle 2"/>
          <p:cNvSpPr>
            <a:spLocks noChangeArrowheads="1"/>
          </p:cNvSpPr>
          <p:nvPr/>
        </p:nvSpPr>
        <p:spPr bwMode="auto">
          <a:xfrm>
            <a:off x="3785097" y="3025302"/>
            <a:ext cx="154882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2000" b="1">
                <a:solidFill>
                  <a:srgbClr val="595959"/>
                </a:solidFill>
              </a:rPr>
              <a:t>PRACTICAL</a:t>
            </a:r>
          </a:p>
        </p:txBody>
      </p:sp>
      <p:sp>
        <p:nvSpPr>
          <p:cNvPr id="46085" name="Rectangle 3"/>
          <p:cNvSpPr>
            <a:spLocks noChangeArrowheads="1"/>
          </p:cNvSpPr>
          <p:nvPr/>
        </p:nvSpPr>
        <p:spPr bwMode="auto">
          <a:xfrm>
            <a:off x="6719302" y="3025302"/>
            <a:ext cx="174759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2000" b="1" dirty="0">
                <a:solidFill>
                  <a:srgbClr val="595959"/>
                </a:solidFill>
              </a:rPr>
              <a:t>RESPONSIBLE</a:t>
            </a:r>
            <a:endParaRPr lang="en-US" sz="2000" dirty="0">
              <a:solidFill>
                <a:srgbClr val="333333"/>
              </a:solidFill>
            </a:endParaRPr>
          </a:p>
        </p:txBody>
      </p:sp>
      <p:pic>
        <p:nvPicPr>
          <p:cNvPr id="3" name="Picture 2" descr="Internal_Icons-01.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71262" y="1803809"/>
            <a:ext cx="1336806" cy="1336806"/>
          </a:xfrm>
          <a:prstGeom prst="rect">
            <a:avLst/>
          </a:prstGeom>
        </p:spPr>
      </p:pic>
      <p:pic>
        <p:nvPicPr>
          <p:cNvPr id="4" name="Picture 3" descr="Internal_Icons-02.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871052" y="1802302"/>
            <a:ext cx="1336806" cy="1336806"/>
          </a:xfrm>
          <a:prstGeom prst="rect">
            <a:avLst/>
          </a:prstGeom>
        </p:spPr>
      </p:pic>
      <p:pic>
        <p:nvPicPr>
          <p:cNvPr id="5" name="Picture 4" descr="Internal_Icons-03.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823369" y="1803809"/>
            <a:ext cx="1336806" cy="1336806"/>
          </a:xfrm>
          <a:prstGeom prst="rect">
            <a:avLst/>
          </a:prstGeom>
        </p:spPr>
      </p:pic>
      <p:pic>
        <p:nvPicPr>
          <p:cNvPr id="12" name="Picture 11" descr="Personality..png"/>
          <p:cNvPicPr>
            <a:picLocks noChangeAspect="1"/>
          </p:cNvPicPr>
          <p:nvPr/>
        </p:nvPicPr>
        <p:blipFill>
          <a:blip r:embed="rId6"/>
          <a:stretch>
            <a:fillRect/>
          </a:stretch>
        </p:blipFill>
        <p:spPr>
          <a:xfrm>
            <a:off x="0" y="0"/>
            <a:ext cx="9144000" cy="5143500"/>
          </a:xfrm>
          <a:prstGeom prst="rect">
            <a:avLst/>
          </a:prstGeom>
        </p:spPr>
      </p:pic>
    </p:spTree>
    <p:extLst>
      <p:ext uri="{BB962C8B-B14F-4D97-AF65-F5344CB8AC3E}">
        <p14:creationId xmlns:p14="http://schemas.microsoft.com/office/powerpoint/2010/main" xmlns="" val="4283687394"/>
      </p:ext>
    </p:extLst>
  </p:cSld>
  <p:clrMapOvr>
    <a:masterClrMapping/>
  </p:clrMapOvr>
  <p:timing>
    <p:tnLst>
      <p:par>
        <p:cTn id="1" dur="indefinite" restart="never" nodeType="tmRoot"/>
      </p:par>
    </p:tnLst>
  </p:timing>
</p:sld>
</file>

<file path=ppt/theme/theme1.xml><?xml version="1.0" encoding="utf-8"?>
<a:theme xmlns:a="http://schemas.openxmlformats.org/drawingml/2006/main" name="ALTA_PPT_Template_v3">
  <a:themeElements>
    <a:clrScheme name="Custom 3">
      <a:dk1>
        <a:srgbClr val="333333"/>
      </a:dk1>
      <a:lt1>
        <a:sysClr val="window" lastClr="FFFFFF"/>
      </a:lt1>
      <a:dk2>
        <a:srgbClr val="00A7B5"/>
      </a:dk2>
      <a:lt2>
        <a:srgbClr val="FFFFFF"/>
      </a:lt2>
      <a:accent1>
        <a:srgbClr val="CF4520"/>
      </a:accent1>
      <a:accent2>
        <a:srgbClr val="AB2328"/>
      </a:accent2>
      <a:accent3>
        <a:srgbClr val="717C7D"/>
      </a:accent3>
      <a:accent4>
        <a:srgbClr val="81BD41"/>
      </a:accent4>
      <a:accent5>
        <a:srgbClr val="101B42"/>
      </a:accent5>
      <a:accent6>
        <a:srgbClr val="FFA300"/>
      </a:accent6>
      <a:hlink>
        <a:srgbClr val="00A7B5"/>
      </a:hlink>
      <a:folHlink>
        <a:srgbClr val="717C7D"/>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6_ALTA_PPT_Template_v3">
  <a:themeElements>
    <a:clrScheme name="Custom 3">
      <a:dk1>
        <a:srgbClr val="333333"/>
      </a:dk1>
      <a:lt1>
        <a:sysClr val="window" lastClr="FFFFFF"/>
      </a:lt1>
      <a:dk2>
        <a:srgbClr val="00A7B5"/>
      </a:dk2>
      <a:lt2>
        <a:srgbClr val="FFFFFF"/>
      </a:lt2>
      <a:accent1>
        <a:srgbClr val="CF4520"/>
      </a:accent1>
      <a:accent2>
        <a:srgbClr val="AB2328"/>
      </a:accent2>
      <a:accent3>
        <a:srgbClr val="717C7D"/>
      </a:accent3>
      <a:accent4>
        <a:srgbClr val="81BD41"/>
      </a:accent4>
      <a:accent5>
        <a:srgbClr val="101B42"/>
      </a:accent5>
      <a:accent6>
        <a:srgbClr val="FFA300"/>
      </a:accent6>
      <a:hlink>
        <a:srgbClr val="00A7B5"/>
      </a:hlink>
      <a:folHlink>
        <a:srgbClr val="717C7D"/>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ALTA_PPT_Template_v3">
  <a:themeElements>
    <a:clrScheme name="Custom 3">
      <a:dk1>
        <a:srgbClr val="333333"/>
      </a:dk1>
      <a:lt1>
        <a:sysClr val="window" lastClr="FFFFFF"/>
      </a:lt1>
      <a:dk2>
        <a:srgbClr val="00A7B5"/>
      </a:dk2>
      <a:lt2>
        <a:srgbClr val="FFFFFF"/>
      </a:lt2>
      <a:accent1>
        <a:srgbClr val="CF4520"/>
      </a:accent1>
      <a:accent2>
        <a:srgbClr val="AB2328"/>
      </a:accent2>
      <a:accent3>
        <a:srgbClr val="717C7D"/>
      </a:accent3>
      <a:accent4>
        <a:srgbClr val="81BD41"/>
      </a:accent4>
      <a:accent5>
        <a:srgbClr val="101B42"/>
      </a:accent5>
      <a:accent6>
        <a:srgbClr val="FFA300"/>
      </a:accent6>
      <a:hlink>
        <a:srgbClr val="00A7B5"/>
      </a:hlink>
      <a:folHlink>
        <a:srgbClr val="717C7D"/>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ALTA_PPT_Template_v3">
  <a:themeElements>
    <a:clrScheme name="Custom 3">
      <a:dk1>
        <a:srgbClr val="333333"/>
      </a:dk1>
      <a:lt1>
        <a:sysClr val="window" lastClr="FFFFFF"/>
      </a:lt1>
      <a:dk2>
        <a:srgbClr val="00A7B5"/>
      </a:dk2>
      <a:lt2>
        <a:srgbClr val="FFFFFF"/>
      </a:lt2>
      <a:accent1>
        <a:srgbClr val="CF4520"/>
      </a:accent1>
      <a:accent2>
        <a:srgbClr val="AB2328"/>
      </a:accent2>
      <a:accent3>
        <a:srgbClr val="717C7D"/>
      </a:accent3>
      <a:accent4>
        <a:srgbClr val="81BD41"/>
      </a:accent4>
      <a:accent5>
        <a:srgbClr val="101B42"/>
      </a:accent5>
      <a:accent6>
        <a:srgbClr val="FFA300"/>
      </a:accent6>
      <a:hlink>
        <a:srgbClr val="00A7B5"/>
      </a:hlink>
      <a:folHlink>
        <a:srgbClr val="717C7D"/>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8_ALTA_PPT_Template_v3">
  <a:themeElements>
    <a:clrScheme name="Custom 3">
      <a:dk1>
        <a:srgbClr val="333333"/>
      </a:dk1>
      <a:lt1>
        <a:sysClr val="window" lastClr="FFFFFF"/>
      </a:lt1>
      <a:dk2>
        <a:srgbClr val="00A7B5"/>
      </a:dk2>
      <a:lt2>
        <a:srgbClr val="FFFFFF"/>
      </a:lt2>
      <a:accent1>
        <a:srgbClr val="CF4520"/>
      </a:accent1>
      <a:accent2>
        <a:srgbClr val="AB2328"/>
      </a:accent2>
      <a:accent3>
        <a:srgbClr val="717C7D"/>
      </a:accent3>
      <a:accent4>
        <a:srgbClr val="81BD41"/>
      </a:accent4>
      <a:accent5>
        <a:srgbClr val="101B42"/>
      </a:accent5>
      <a:accent6>
        <a:srgbClr val="FFA300"/>
      </a:accent6>
      <a:hlink>
        <a:srgbClr val="00A7B5"/>
      </a:hlink>
      <a:folHlink>
        <a:srgbClr val="717C7D"/>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9_ALTA_PPT_Template_v3">
  <a:themeElements>
    <a:clrScheme name="Custom 3">
      <a:dk1>
        <a:srgbClr val="333333"/>
      </a:dk1>
      <a:lt1>
        <a:sysClr val="window" lastClr="FFFFFF"/>
      </a:lt1>
      <a:dk2>
        <a:srgbClr val="00A7B5"/>
      </a:dk2>
      <a:lt2>
        <a:srgbClr val="FFFFFF"/>
      </a:lt2>
      <a:accent1>
        <a:srgbClr val="CF4520"/>
      </a:accent1>
      <a:accent2>
        <a:srgbClr val="AB2328"/>
      </a:accent2>
      <a:accent3>
        <a:srgbClr val="717C7D"/>
      </a:accent3>
      <a:accent4>
        <a:srgbClr val="81BD41"/>
      </a:accent4>
      <a:accent5>
        <a:srgbClr val="101B42"/>
      </a:accent5>
      <a:accent6>
        <a:srgbClr val="FFA300"/>
      </a:accent6>
      <a:hlink>
        <a:srgbClr val="00A7B5"/>
      </a:hlink>
      <a:folHlink>
        <a:srgbClr val="717C7D"/>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0_ALTA_PPT_Template_v3">
  <a:themeElements>
    <a:clrScheme name="Custom 3">
      <a:dk1>
        <a:srgbClr val="333333"/>
      </a:dk1>
      <a:lt1>
        <a:sysClr val="window" lastClr="FFFFFF"/>
      </a:lt1>
      <a:dk2>
        <a:srgbClr val="00A7B5"/>
      </a:dk2>
      <a:lt2>
        <a:srgbClr val="FFFFFF"/>
      </a:lt2>
      <a:accent1>
        <a:srgbClr val="CF4520"/>
      </a:accent1>
      <a:accent2>
        <a:srgbClr val="AB2328"/>
      </a:accent2>
      <a:accent3>
        <a:srgbClr val="717C7D"/>
      </a:accent3>
      <a:accent4>
        <a:srgbClr val="81BD41"/>
      </a:accent4>
      <a:accent5>
        <a:srgbClr val="101B42"/>
      </a:accent5>
      <a:accent6>
        <a:srgbClr val="FFA300"/>
      </a:accent6>
      <a:hlink>
        <a:srgbClr val="00A7B5"/>
      </a:hlink>
      <a:folHlink>
        <a:srgbClr val="717C7D"/>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ALTA_PPT_Template_v3">
  <a:themeElements>
    <a:clrScheme name="Custom 3">
      <a:dk1>
        <a:srgbClr val="333333"/>
      </a:dk1>
      <a:lt1>
        <a:sysClr val="window" lastClr="FFFFFF"/>
      </a:lt1>
      <a:dk2>
        <a:srgbClr val="00A7B5"/>
      </a:dk2>
      <a:lt2>
        <a:srgbClr val="FFFFFF"/>
      </a:lt2>
      <a:accent1>
        <a:srgbClr val="CF4520"/>
      </a:accent1>
      <a:accent2>
        <a:srgbClr val="AB2328"/>
      </a:accent2>
      <a:accent3>
        <a:srgbClr val="717C7D"/>
      </a:accent3>
      <a:accent4>
        <a:srgbClr val="81BD41"/>
      </a:accent4>
      <a:accent5>
        <a:srgbClr val="101B42"/>
      </a:accent5>
      <a:accent6>
        <a:srgbClr val="FFA300"/>
      </a:accent6>
      <a:hlink>
        <a:srgbClr val="00A7B5"/>
      </a:hlink>
      <a:folHlink>
        <a:srgbClr val="717C7D"/>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4_ALTA_PPT_Template_v3">
  <a:themeElements>
    <a:clrScheme name="Custom 3">
      <a:dk1>
        <a:srgbClr val="333333"/>
      </a:dk1>
      <a:lt1>
        <a:sysClr val="window" lastClr="FFFFFF"/>
      </a:lt1>
      <a:dk2>
        <a:srgbClr val="00A7B5"/>
      </a:dk2>
      <a:lt2>
        <a:srgbClr val="FFFFFF"/>
      </a:lt2>
      <a:accent1>
        <a:srgbClr val="CF4520"/>
      </a:accent1>
      <a:accent2>
        <a:srgbClr val="AB2328"/>
      </a:accent2>
      <a:accent3>
        <a:srgbClr val="717C7D"/>
      </a:accent3>
      <a:accent4>
        <a:srgbClr val="81BD41"/>
      </a:accent4>
      <a:accent5>
        <a:srgbClr val="101B42"/>
      </a:accent5>
      <a:accent6>
        <a:srgbClr val="FFA300"/>
      </a:accent6>
      <a:hlink>
        <a:srgbClr val="00A7B5"/>
      </a:hlink>
      <a:folHlink>
        <a:srgbClr val="717C7D"/>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5_ALTA_PPT_Template_v3">
  <a:themeElements>
    <a:clrScheme name="Custom 3">
      <a:dk1>
        <a:srgbClr val="333333"/>
      </a:dk1>
      <a:lt1>
        <a:sysClr val="window" lastClr="FFFFFF"/>
      </a:lt1>
      <a:dk2>
        <a:srgbClr val="00A7B5"/>
      </a:dk2>
      <a:lt2>
        <a:srgbClr val="FFFFFF"/>
      </a:lt2>
      <a:accent1>
        <a:srgbClr val="CF4520"/>
      </a:accent1>
      <a:accent2>
        <a:srgbClr val="AB2328"/>
      </a:accent2>
      <a:accent3>
        <a:srgbClr val="717C7D"/>
      </a:accent3>
      <a:accent4>
        <a:srgbClr val="81BD41"/>
      </a:accent4>
      <a:accent5>
        <a:srgbClr val="101B42"/>
      </a:accent5>
      <a:accent6>
        <a:srgbClr val="FFA300"/>
      </a:accent6>
      <a:hlink>
        <a:srgbClr val="00A7B5"/>
      </a:hlink>
      <a:folHlink>
        <a:srgbClr val="717C7D"/>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5089</TotalTime>
  <Words>656</Words>
  <Application>Microsoft Office PowerPoint</Application>
  <PresentationFormat>On-screen Show (16:9)</PresentationFormat>
  <Paragraphs>60</Paragraphs>
  <Slides>28</Slides>
  <Notes>11</Notes>
  <HiddenSlides>0</HiddenSlides>
  <MMClips>0</MMClips>
  <ScaleCrop>false</ScaleCrop>
  <HeadingPairs>
    <vt:vector size="4" baseType="variant">
      <vt:variant>
        <vt:lpstr>Theme</vt:lpstr>
      </vt:variant>
      <vt:variant>
        <vt:i4>10</vt:i4>
      </vt:variant>
      <vt:variant>
        <vt:lpstr>Slide Titles</vt:lpstr>
      </vt:variant>
      <vt:variant>
        <vt:i4>28</vt:i4>
      </vt:variant>
    </vt:vector>
  </HeadingPairs>
  <TitlesOfParts>
    <vt:vector size="38" baseType="lpstr">
      <vt:lpstr>ALTA_PPT_Template_v3</vt:lpstr>
      <vt:lpstr>2_ALTA_PPT_Template_v3</vt:lpstr>
      <vt:lpstr>3_ALTA_PPT_Template_v3</vt:lpstr>
      <vt:lpstr>8_ALTA_PPT_Template_v3</vt:lpstr>
      <vt:lpstr>9_ALTA_PPT_Template_v3</vt:lpstr>
      <vt:lpstr>10_ALTA_PPT_Template_v3</vt:lpstr>
      <vt:lpstr>1_ALTA_PPT_Template_v3</vt:lpstr>
      <vt:lpstr>4_ALTA_PPT_Template_v3</vt:lpstr>
      <vt:lpstr>5_ALTA_PPT_Template_v3</vt:lpstr>
      <vt:lpstr>6_ALTA_PPT_Template_v3</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 UP TO TWO LINES, CENTURY GOTHIC, 25 PTS., BOLD, ALL CAPS, WHITE</dc:title>
  <dc:creator>360 Live Media</dc:creator>
  <cp:lastModifiedBy>wayne</cp:lastModifiedBy>
  <cp:revision>387</cp:revision>
  <cp:lastPrinted>2015-06-24T23:14:29Z</cp:lastPrinted>
  <dcterms:created xsi:type="dcterms:W3CDTF">2015-08-07T20:56:54Z</dcterms:created>
  <dcterms:modified xsi:type="dcterms:W3CDTF">2017-01-30T03:13:12Z</dcterms:modified>
</cp:coreProperties>
</file>